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7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8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0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76" r:id="rId5"/>
    <p:sldMasterId id="2147483688" r:id="rId6"/>
    <p:sldMasterId id="2147483695" r:id="rId7"/>
    <p:sldMasterId id="2147483702" r:id="rId8"/>
    <p:sldMasterId id="2147483714" r:id="rId9"/>
    <p:sldMasterId id="2147483726" r:id="rId10"/>
    <p:sldMasterId id="2147483750" r:id="rId11"/>
  </p:sldMasterIdLst>
  <p:notesMasterIdLst>
    <p:notesMasterId r:id="rId43"/>
  </p:notesMasterIdLst>
  <p:sldIdLst>
    <p:sldId id="260" r:id="rId12"/>
    <p:sldId id="261" r:id="rId13"/>
    <p:sldId id="323" r:id="rId14"/>
    <p:sldId id="325" r:id="rId15"/>
    <p:sldId id="336" r:id="rId16"/>
    <p:sldId id="326" r:id="rId17"/>
    <p:sldId id="324" r:id="rId18"/>
    <p:sldId id="256" r:id="rId19"/>
    <p:sldId id="328" r:id="rId20"/>
    <p:sldId id="337" r:id="rId21"/>
    <p:sldId id="327" r:id="rId22"/>
    <p:sldId id="317" r:id="rId23"/>
    <p:sldId id="329" r:id="rId24"/>
    <p:sldId id="295" r:id="rId25"/>
    <p:sldId id="296" r:id="rId26"/>
    <p:sldId id="308" r:id="rId27"/>
    <p:sldId id="310" r:id="rId28"/>
    <p:sldId id="311" r:id="rId29"/>
    <p:sldId id="312" r:id="rId30"/>
    <p:sldId id="313" r:id="rId31"/>
    <p:sldId id="334" r:id="rId32"/>
    <p:sldId id="335" r:id="rId33"/>
    <p:sldId id="318" r:id="rId34"/>
    <p:sldId id="319" r:id="rId35"/>
    <p:sldId id="331" r:id="rId36"/>
    <p:sldId id="332" r:id="rId37"/>
    <p:sldId id="314" r:id="rId38"/>
    <p:sldId id="321" r:id="rId39"/>
    <p:sldId id="330" r:id="rId40"/>
    <p:sldId id="322" r:id="rId41"/>
    <p:sldId id="32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CFB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574" autoAdjust="0"/>
  </p:normalViewPr>
  <p:slideViewPr>
    <p:cSldViewPr>
      <p:cViewPr>
        <p:scale>
          <a:sx n="56" d="100"/>
          <a:sy n="56" d="100"/>
        </p:scale>
        <p:origin x="-1758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theme" Target="theme/theme1.xml"/><Relationship Id="rId20" Type="http://schemas.openxmlformats.org/officeDocument/2006/relationships/slide" Target="slides/slide9.xml"/><Relationship Id="rId41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3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7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4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24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6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5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6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4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8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9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2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4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2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0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9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9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2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1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0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032A5-D227-4A67-88F6-F5B2971540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46299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F6E1-2326-426B-8A7B-7C3755F9EB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92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42C2B-B6EC-4D6E-8AF8-815D56FFE1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78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6F97-3943-4B73-A9C8-37B825DC49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257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9C4350-36E4-43BA-9D57-F2B0B2744C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320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E0BC5C-B475-4D18-86EB-B34F77E840E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094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032A5-D227-4A67-88F6-F5B2971540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15825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F6E1-2326-426B-8A7B-7C3755F9EB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2953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42C2B-B6EC-4D6E-8AF8-815D56FFE1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589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6F97-3943-4B73-A9C8-37B825DC49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664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9C4350-36E4-43BA-9D57-F2B0B2744C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962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E0BC5C-B475-4D18-86EB-B34F77E840EF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630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5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2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2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9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6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4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5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8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1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2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9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7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5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0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6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7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9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5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6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1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4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3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8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0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6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1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8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19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none"/>
        </p:style>
        <p:txBody>
          <a:bodyPr>
            <a:noAutofit/>
          </a:bodyPr>
          <a:lstStyle>
            <a:lvl1pPr>
              <a:defRPr sz="3600" b="1" i="1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4830763"/>
          </a:xfrm>
        </p:spPr>
        <p:txBody>
          <a:bodyPr>
            <a:normAutofit/>
          </a:bodyPr>
          <a:lstStyle>
            <a:lvl1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3600" i="1">
                <a:latin typeface="Arial Black" pitchFamily="34" charset="0"/>
              </a:defRPr>
            </a:lvl1pPr>
            <a:lvl2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3200" i="1">
                <a:latin typeface="Arial Black" pitchFamily="34" charset="0"/>
              </a:defRPr>
            </a:lvl2pPr>
            <a:lvl3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800" i="1">
                <a:latin typeface="Arial Black" pitchFamily="34" charset="0"/>
              </a:defRPr>
            </a:lvl3pPr>
            <a:lvl4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 i="1">
                <a:latin typeface="Arial Black" pitchFamily="34" charset="0"/>
              </a:defRPr>
            </a:lvl4pPr>
            <a:lvl5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 i="1">
                <a:latin typeface="Arial Blac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46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88935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4835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959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15022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5813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34915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5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58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071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3/27/2016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5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7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7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32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0F2E-6702-45F1-9BE7-E4C008769A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2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0F2E-6702-45F1-9BE7-E4C008769A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4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84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7F66082-3458-4BF2-979E-B436D901F0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F3F2D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0178AF-E937-4BB8-BA77-1868D01F5AC8}" type="datetimeFigureOut">
              <a:rPr lang="en-US" smtClean="0">
                <a:solidFill>
                  <a:srgbClr val="F3F2DC"/>
                </a:solidFill>
              </a:rPr>
              <a:pPr/>
              <a:t>3/27/2016</a:t>
            </a:fld>
            <a:endParaRPr lang="en-US">
              <a:solidFill>
                <a:srgbClr val="F3F2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534400" cy="685800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FEMALE REPRODUCTIVE SYSTEM</a:t>
            </a:r>
            <a:endParaRPr lang="en-US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over"/>
          <p:cNvPicPr/>
          <p:nvPr/>
        </p:nvPicPr>
        <p:blipFill>
          <a:blip r:embed="rId2"/>
          <a:srcRect b="5399"/>
          <a:stretch>
            <a:fillRect/>
          </a:stretch>
        </p:blipFill>
        <p:spPr bwMode="auto">
          <a:xfrm>
            <a:off x="762000" y="1236132"/>
            <a:ext cx="7467600" cy="48598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7630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362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620000" cy="728133"/>
          </a:xfrm>
        </p:spPr>
        <p:txBody>
          <a:bodyPr/>
          <a:lstStyle/>
          <a:p>
            <a:pPr algn="ctr"/>
            <a:r>
              <a:rPr lang="en-US" sz="4000" b="1" u="sng" dirty="0">
                <a:solidFill>
                  <a:srgbClr val="C00000"/>
                </a:solidFill>
              </a:rPr>
              <a:t>The </a:t>
            </a:r>
            <a:r>
              <a:rPr lang="en-US" sz="4000" b="1" u="sng" dirty="0" smtClean="0">
                <a:solidFill>
                  <a:srgbClr val="C00000"/>
                </a:solidFill>
              </a:rPr>
              <a:t>Menstrual Cycle</a:t>
            </a:r>
            <a:endParaRPr lang="en-US" sz="4000" b="1" u="sng" dirty="0">
              <a:solidFill>
                <a:srgbClr val="C00000"/>
              </a:solidFill>
            </a:endParaRPr>
          </a:p>
        </p:txBody>
      </p:sp>
      <p:sp>
        <p:nvSpPr>
          <p:cNvPr id="142338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229600" cy="563880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In females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, during the reproductive years (i.e., from puberty till menopause), regular cyclical changes occur in the ovaries </a:t>
            </a:r>
            <a:r>
              <a:rPr lang="en-US" sz="11200" b="1" dirty="0" smtClean="0">
                <a:solidFill>
                  <a:srgbClr val="171CFB"/>
                </a:solidFill>
                <a:latin typeface="Calibri" pitchFamily="34" charset="0"/>
              </a:rPr>
              <a:t>(ovarian cycle)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and related cyclical changes occur in the uterus </a:t>
            </a:r>
            <a:r>
              <a:rPr lang="en-US" sz="11200" b="1" dirty="0" smtClean="0">
                <a:solidFill>
                  <a:srgbClr val="171CFB"/>
                </a:solidFill>
                <a:latin typeface="Calibri" pitchFamily="34" charset="0"/>
              </a:rPr>
              <a:t>(uterine cycle</a:t>
            </a:r>
            <a:r>
              <a:rPr lang="en-US" sz="11200" b="1" dirty="0" smtClean="0">
                <a:solidFill>
                  <a:srgbClr val="171CFB"/>
                </a:solidFill>
                <a:latin typeface="Calibri" pitchFamily="34" charset="0"/>
              </a:rPr>
              <a:t>).</a:t>
            </a:r>
          </a:p>
          <a:p>
            <a:pPr marL="114300" indent="0" algn="just">
              <a:lnSpc>
                <a:spcPct val="120000"/>
              </a:lnSpc>
              <a:buNone/>
            </a:pPr>
            <a:endParaRPr lang="en-US" sz="112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These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cycles are known as </a:t>
            </a:r>
            <a:r>
              <a:rPr lang="en-US" sz="11200" b="1" dirty="0" smtClean="0">
                <a:solidFill>
                  <a:srgbClr val="171CFB"/>
                </a:solidFill>
                <a:latin typeface="Calibri" pitchFamily="34" charset="0"/>
              </a:rPr>
              <a:t>menstrual cycles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The</a:t>
            </a:r>
            <a:r>
              <a:rPr lang="en-US" sz="11200" dirty="0">
                <a:solidFill>
                  <a:srgbClr val="292934"/>
                </a:solidFill>
                <a:latin typeface="Calibri" pitchFamily="34" charset="0"/>
              </a:rPr>
              <a:t> average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cycle duration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of </a:t>
            </a:r>
            <a:r>
              <a:rPr lang="en-US" sz="11200" b="1" dirty="0" smtClean="0">
                <a:solidFill>
                  <a:srgbClr val="C00000"/>
                </a:solidFill>
                <a:latin typeface="Calibri" pitchFamily="34" charset="0"/>
              </a:rPr>
              <a:t>28 days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114300" indent="0" algn="just">
              <a:lnSpc>
                <a:spcPct val="120000"/>
              </a:lnSpc>
              <a:buNone/>
            </a:pPr>
            <a:endParaRPr lang="en-US" sz="112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 Hormones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secreted by the ovaries during </a:t>
            </a:r>
            <a:r>
              <a:rPr lang="en-US" sz="11200" b="1" dirty="0" smtClean="0">
                <a:solidFill>
                  <a:srgbClr val="C00000"/>
                </a:solidFill>
                <a:latin typeface="Calibri" pitchFamily="34" charset="0"/>
              </a:rPr>
              <a:t>(ovarian cycle)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1200" dirty="0" smtClean="0">
                <a:solidFill>
                  <a:schemeClr val="tx1"/>
                </a:solidFill>
                <a:latin typeface="Calibri" pitchFamily="34" charset="0"/>
              </a:rPr>
              <a:t>bring about cyclical changes in the uterus </a:t>
            </a:r>
            <a:r>
              <a:rPr lang="en-US" sz="11200" b="1" dirty="0" smtClean="0">
                <a:solidFill>
                  <a:srgbClr val="C00000"/>
                </a:solidFill>
                <a:latin typeface="Calibri" pitchFamily="34" charset="0"/>
              </a:rPr>
              <a:t>(uterine cycle).</a:t>
            </a:r>
            <a:endParaRPr lang="en-AU" sz="112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>
              <a:buBlip>
                <a:blip r:embed="rId2"/>
              </a:buBlip>
            </a:pPr>
            <a:endParaRPr lang="en-US" sz="110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89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ver"/>
          <p:cNvPicPr/>
          <p:nvPr/>
        </p:nvPicPr>
        <p:blipFill>
          <a:blip r:embed="rId2"/>
          <a:srcRect b="53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" r="3199" b="2867"/>
          <a:stretch/>
        </p:blipFill>
        <p:spPr bwMode="auto">
          <a:xfrm>
            <a:off x="4064000" y="914400"/>
            <a:ext cx="4690533" cy="458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3581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8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58674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OVARIAN CYCLE</a:t>
            </a:r>
            <a:endParaRPr lang="en-US" sz="54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94360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3600" b="1" i="1" u="heavy" dirty="0" smtClean="0">
                <a:solidFill>
                  <a:srgbClr val="FF0000"/>
                </a:solidFill>
              </a:rPr>
              <a:t>1- Follicular phase: 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/>
              <a:t>- </a:t>
            </a:r>
            <a:r>
              <a:rPr lang="en-US" sz="2800" b="1" dirty="0" smtClean="0"/>
              <a:t>At the start of each cycle,</a:t>
            </a:r>
            <a:r>
              <a:rPr lang="en-US" sz="2800" dirty="0" smtClean="0"/>
              <a:t> and under effect of </a:t>
            </a:r>
            <a:r>
              <a:rPr lang="en-US" sz="2800" b="1" dirty="0" smtClean="0"/>
              <a:t>FSH</a:t>
            </a:r>
            <a:r>
              <a:rPr lang="en-US" sz="2800" dirty="0" smtClean="0"/>
              <a:t> released in response to </a:t>
            </a:r>
            <a:r>
              <a:rPr lang="en-US" sz="2800" b="1" dirty="0" smtClean="0"/>
              <a:t>low basal level of estrogen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maturation of </a:t>
            </a:r>
            <a:r>
              <a:rPr lang="en-US" sz="2800" b="1" dirty="0" smtClean="0"/>
              <a:t>6-12</a:t>
            </a:r>
            <a:r>
              <a:rPr lang="en-US" sz="2800" dirty="0" smtClean="0"/>
              <a:t> </a:t>
            </a:r>
            <a:r>
              <a:rPr lang="en-US" sz="2800" b="1" u="sng" dirty="0" smtClean="0"/>
              <a:t>P</a:t>
            </a:r>
            <a:r>
              <a:rPr lang="en-US" sz="2800" u="sng" dirty="0" smtClean="0"/>
              <a:t>rimordial follicles</a:t>
            </a:r>
            <a:r>
              <a:rPr lang="en-US" sz="2800" dirty="0" smtClean="0"/>
              <a:t> into </a:t>
            </a:r>
            <a:r>
              <a:rPr lang="en-US" sz="2800" b="1" u="sng" dirty="0" smtClean="0"/>
              <a:t>P</a:t>
            </a:r>
            <a:r>
              <a:rPr lang="en-US" sz="2800" u="sng" dirty="0" smtClean="0"/>
              <a:t>re-</a:t>
            </a:r>
            <a:r>
              <a:rPr lang="en-US" sz="2800" u="sng" dirty="0" err="1" smtClean="0"/>
              <a:t>antral</a:t>
            </a:r>
            <a:r>
              <a:rPr lang="en-US" sz="2800" u="sng" dirty="0" smtClean="0"/>
              <a:t> (=</a:t>
            </a:r>
            <a:r>
              <a:rPr lang="en-US" sz="2800" b="1" u="sng" dirty="0" smtClean="0"/>
              <a:t>primary</a:t>
            </a:r>
            <a:r>
              <a:rPr lang="en-US" sz="2800" u="sng" dirty="0" smtClean="0"/>
              <a:t>) follicles</a:t>
            </a:r>
            <a:r>
              <a:rPr lang="en-US" sz="2800" dirty="0" smtClean="0"/>
              <a:t>.</a:t>
            </a:r>
          </a:p>
          <a:p>
            <a:pPr lvl="0" algn="just">
              <a:buFont typeface="Wingdings" pitchFamily="2" charset="2"/>
              <a:buChar char="q"/>
            </a:pPr>
            <a:endParaRPr lang="en-US" sz="2800" dirty="0" smtClean="0"/>
          </a:p>
          <a:p>
            <a:pPr algn="just"/>
            <a:r>
              <a:rPr lang="en-US" sz="2800" b="1" dirty="0" err="1" smtClean="0">
                <a:solidFill>
                  <a:srgbClr val="FF0000"/>
                </a:solidFill>
              </a:rPr>
              <a:t>Granulosa</a:t>
            </a:r>
            <a:r>
              <a:rPr lang="en-US" sz="2800" b="1" dirty="0" smtClean="0">
                <a:solidFill>
                  <a:srgbClr val="FF0000"/>
                </a:solidFill>
              </a:rPr>
              <a:t> cells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synthesize FSH receptors. They secrete </a:t>
            </a:r>
            <a:r>
              <a:rPr lang="en-US" sz="2800" b="1" dirty="0" smtClean="0"/>
              <a:t>estrogen</a:t>
            </a:r>
            <a:r>
              <a:rPr lang="en-US" sz="2800" dirty="0" smtClean="0"/>
              <a:t> in follicular fluid under the effect of </a:t>
            </a:r>
            <a:r>
              <a:rPr lang="en-US" sz="2800" b="1" dirty="0" smtClean="0"/>
              <a:t>FSH</a:t>
            </a:r>
            <a:r>
              <a:rPr lang="en-US" sz="2800" dirty="0" smtClean="0"/>
              <a:t>. </a:t>
            </a:r>
          </a:p>
          <a:p>
            <a:pPr algn="just"/>
            <a:r>
              <a:rPr lang="en-US" sz="2800" dirty="0" smtClean="0"/>
              <a:t>This estrogen causes further proliferation of </a:t>
            </a:r>
            <a:r>
              <a:rPr lang="en-US" sz="2800" dirty="0" err="1" smtClean="0"/>
              <a:t>granulosa</a:t>
            </a:r>
            <a:r>
              <a:rPr lang="en-US" sz="2800" dirty="0" smtClean="0"/>
              <a:t> cells by increasing FSH receptors in number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estrogen secretion (+</a:t>
            </a:r>
            <a:r>
              <a:rPr lang="en-US" sz="2800" dirty="0" err="1" smtClean="0"/>
              <a:t>ve</a:t>
            </a:r>
            <a:r>
              <a:rPr lang="en-US" sz="2800" dirty="0" smtClean="0"/>
              <a:t> Feed Back). </a:t>
            </a:r>
          </a:p>
          <a:p>
            <a:pPr lvl="0" algn="just"/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3800" b="1" dirty="0" smtClean="0">
                <a:solidFill>
                  <a:srgbClr val="FFFF00"/>
                </a:solidFill>
              </a:rPr>
              <a:t>Selection &amp; Maturation  of one follicle to become </a:t>
            </a:r>
            <a:r>
              <a:rPr lang="en-US" sz="3800" b="1" dirty="0" err="1" smtClean="0">
                <a:solidFill>
                  <a:srgbClr val="FFFF00"/>
                </a:solidFill>
              </a:rPr>
              <a:t>antral</a:t>
            </a:r>
            <a:r>
              <a:rPr lang="en-US" sz="3800" b="1" dirty="0" smtClean="0">
                <a:solidFill>
                  <a:srgbClr val="FFFF00"/>
                </a:solidFill>
              </a:rPr>
              <a:t> follicle (= dominant or 2ry)</a:t>
            </a:r>
            <a:endParaRPr lang="en-US" sz="3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4102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sz="2800" dirty="0" smtClean="0"/>
              <a:t>only one follicle in one ovary increases in growth and secretes:</a:t>
            </a:r>
          </a:p>
          <a:p>
            <a:pPr algn="just"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A)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Large amount of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estrogen</a:t>
            </a:r>
            <a:r>
              <a:rPr lang="en-US" sz="2800" u="sng" dirty="0" smtClean="0">
                <a:solidFill>
                  <a:srgbClr val="FF0000"/>
                </a:solidFill>
              </a:rPr>
              <a:t> which causes: 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 algn="just"/>
            <a:r>
              <a:rPr lang="en-US" sz="2800" b="1" dirty="0" smtClean="0">
                <a:sym typeface="Wingdings"/>
              </a:rPr>
              <a:t></a:t>
            </a:r>
            <a:r>
              <a:rPr lang="en-US" sz="2800" b="1" dirty="0" smtClean="0"/>
              <a:t> FSH receptors</a:t>
            </a:r>
            <a:r>
              <a:rPr lang="en-US" sz="2800" dirty="0" smtClean="0"/>
              <a:t> on </a:t>
            </a:r>
            <a:r>
              <a:rPr lang="en-US" sz="2800" b="1" dirty="0" smtClean="0"/>
              <a:t>dominant</a:t>
            </a:r>
            <a:r>
              <a:rPr lang="en-US" sz="2800" dirty="0" smtClean="0"/>
              <a:t> follicle </a:t>
            </a:r>
            <a:r>
              <a:rPr lang="en-US" sz="2800" b="1" dirty="0" smtClean="0"/>
              <a:t>(+</a:t>
            </a:r>
            <a:r>
              <a:rPr lang="en-US" sz="2800" b="1" dirty="0" err="1" smtClean="0"/>
              <a:t>ve</a:t>
            </a:r>
            <a:r>
              <a:rPr lang="en-US" sz="2800" b="1" dirty="0" smtClean="0"/>
              <a:t> Feed Back)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more estrogen with further maturation of </a:t>
            </a:r>
            <a:r>
              <a:rPr lang="en-US" sz="2800" b="1" dirty="0" smtClean="0"/>
              <a:t>dominant</a:t>
            </a:r>
            <a:r>
              <a:rPr lang="en-US" sz="2800" dirty="0" smtClean="0"/>
              <a:t> follicle. </a:t>
            </a:r>
          </a:p>
          <a:p>
            <a:pPr lvl="0" algn="just"/>
            <a:r>
              <a:rPr lang="en-US" sz="2800" b="1" dirty="0" smtClean="0">
                <a:sym typeface="Wingdings"/>
              </a:rPr>
              <a:t></a:t>
            </a:r>
            <a:r>
              <a:rPr lang="en-US" sz="2800" b="1" dirty="0" smtClean="0"/>
              <a:t> FSH secretion</a:t>
            </a:r>
            <a:r>
              <a:rPr lang="en-US" sz="2800" b="1" i="1" dirty="0" smtClean="0"/>
              <a:t> </a:t>
            </a:r>
            <a:r>
              <a:rPr lang="en-US" sz="2800" b="1" dirty="0" smtClean="0"/>
              <a:t>(-</a:t>
            </a:r>
            <a:r>
              <a:rPr lang="en-US" sz="2800" b="1" dirty="0" err="1" smtClean="0"/>
              <a:t>ve</a:t>
            </a:r>
            <a:r>
              <a:rPr lang="en-US" sz="2800" b="1" dirty="0" smtClean="0"/>
              <a:t> Feed Back)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decrease the support to other less developed follicles </a:t>
            </a:r>
            <a:r>
              <a:rPr lang="en-US" sz="2800" b="1" dirty="0" smtClean="0"/>
              <a:t>(</a:t>
            </a:r>
            <a:r>
              <a:rPr lang="en-US" sz="2800" b="1" dirty="0" err="1" smtClean="0"/>
              <a:t>Atretic</a:t>
            </a:r>
            <a:r>
              <a:rPr lang="en-US" sz="2800" b="1" dirty="0" smtClean="0"/>
              <a:t> competing follicles). </a:t>
            </a:r>
            <a:endParaRPr lang="en-US" sz="2800" dirty="0" smtClean="0"/>
          </a:p>
          <a:p>
            <a:pPr algn="just">
              <a:buNone/>
            </a:pPr>
            <a:r>
              <a:rPr lang="en-US" sz="2800" b="1" i="1" dirty="0" smtClean="0"/>
              <a:t> </a:t>
            </a:r>
            <a:endParaRPr lang="en-US" sz="2800" dirty="0" smtClean="0"/>
          </a:p>
          <a:p>
            <a:pPr algn="just"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B)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Release of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inhibitory peptide</a:t>
            </a:r>
            <a:r>
              <a:rPr lang="en-US" sz="2800" u="sng" dirty="0" smtClean="0">
                <a:solidFill>
                  <a:srgbClr val="FF0000"/>
                </a:solidFill>
              </a:rPr>
              <a:t> </a:t>
            </a:r>
            <a:r>
              <a:rPr lang="en-US" sz="2800" u="sng" dirty="0" smtClean="0"/>
              <a:t>to block LH receptors on other follicles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err="1" smtClean="0"/>
              <a:t>Atretic</a:t>
            </a:r>
            <a:r>
              <a:rPr lang="en-US" sz="2800" b="1" dirty="0" smtClean="0"/>
              <a:t> competing follicles. </a:t>
            </a:r>
            <a:endParaRPr lang="en-US" sz="2800" dirty="0" smtClean="0"/>
          </a:p>
          <a:p>
            <a:pPr marL="514350" lvl="0" indent="-514350" algn="just">
              <a:lnSpc>
                <a:spcPct val="120000"/>
              </a:lnSpc>
              <a:buNone/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5867400" cy="6858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OVARIAN CYCLE</a:t>
            </a:r>
            <a:endParaRPr lang="en-US" sz="54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94360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en-US" sz="2800" b="1" dirty="0" smtClean="0"/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Just before ovulation</a:t>
            </a:r>
            <a:r>
              <a:rPr lang="en-US" dirty="0" smtClean="0"/>
              <a:t>, </a:t>
            </a:r>
            <a:r>
              <a:rPr lang="en-US" dirty="0" err="1" smtClean="0"/>
              <a:t>granulosa</a:t>
            </a:r>
            <a:r>
              <a:rPr lang="en-US" dirty="0" smtClean="0"/>
              <a:t> cells begin to synthesize </a:t>
            </a:r>
            <a:r>
              <a:rPr lang="en-US" b="1" dirty="0" smtClean="0"/>
              <a:t>progesterone</a:t>
            </a:r>
            <a:r>
              <a:rPr lang="en-US" dirty="0" smtClean="0"/>
              <a:t>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Just before ovulation</a:t>
            </a:r>
            <a:r>
              <a:rPr lang="en-US" b="1" dirty="0" smtClean="0"/>
              <a:t>, mature </a:t>
            </a:r>
            <a:r>
              <a:rPr lang="en-US" b="1" dirty="0" err="1" smtClean="0"/>
              <a:t>Graffian</a:t>
            </a:r>
            <a:r>
              <a:rPr lang="en-US" b="1" dirty="0" smtClean="0"/>
              <a:t> follicle </a:t>
            </a:r>
            <a:r>
              <a:rPr lang="en-US" dirty="0" smtClean="0"/>
              <a:t>(1-2 cm) is developed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oocyte</a:t>
            </a:r>
            <a:r>
              <a:rPr lang="en-US" dirty="0" smtClean="0"/>
              <a:t> undergoes meiotic reduction division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one </a:t>
            </a:r>
            <a:r>
              <a:rPr lang="en-US" b="1" dirty="0" smtClean="0"/>
              <a:t>secondary </a:t>
            </a:r>
            <a:r>
              <a:rPr lang="en-US" b="1" dirty="0" err="1" smtClean="0"/>
              <a:t>oocyte</a:t>
            </a:r>
            <a:r>
              <a:rPr lang="en-US" dirty="0" smtClean="0"/>
              <a:t> (23 chromosomes) + small polar body.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Secondary </a:t>
            </a:r>
            <a:r>
              <a:rPr lang="en-US" dirty="0" err="1" smtClean="0"/>
              <a:t>oocyte</a:t>
            </a:r>
            <a:r>
              <a:rPr lang="en-US" dirty="0" smtClean="0"/>
              <a:t> enters </a:t>
            </a:r>
            <a:r>
              <a:rPr lang="en-US" b="1" dirty="0" smtClean="0"/>
              <a:t>2 </a:t>
            </a:r>
            <a:r>
              <a:rPr lang="en-US" b="1" baseline="30000" dirty="0" err="1" smtClean="0"/>
              <a:t>nd</a:t>
            </a:r>
            <a:r>
              <a:rPr lang="en-US" dirty="0" smtClean="0"/>
              <a:t> meiotic reduction division to arrest again in its metaphase until after ovulation &amp; fertilization.</a:t>
            </a:r>
          </a:p>
          <a:p>
            <a:pPr lvl="0" algn="just"/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43434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OVARIAN CYCLE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1"/>
            <a:ext cx="8763000" cy="5334000"/>
          </a:xfrm>
        </p:spPr>
        <p:txBody>
          <a:bodyPr>
            <a:normAutofit fontScale="62500" lnSpcReduction="20000"/>
          </a:bodyPr>
          <a:lstStyle/>
          <a:p>
            <a:pPr lvl="0" algn="just">
              <a:buNone/>
            </a:pPr>
            <a:r>
              <a:rPr lang="en-US" sz="4600" b="1" i="1" u="sng" dirty="0" smtClean="0">
                <a:solidFill>
                  <a:srgbClr val="FF0000"/>
                </a:solidFill>
              </a:rPr>
              <a:t>2- Ovulatory</a:t>
            </a:r>
            <a:r>
              <a:rPr lang="en-US" sz="4600" b="1" u="sng" dirty="0" smtClean="0">
                <a:solidFill>
                  <a:srgbClr val="FF0000"/>
                </a:solidFill>
              </a:rPr>
              <a:t> </a:t>
            </a:r>
            <a:r>
              <a:rPr lang="en-US" sz="4600" b="1" i="1" u="sng" dirty="0" smtClean="0">
                <a:solidFill>
                  <a:srgbClr val="FF0000"/>
                </a:solidFill>
              </a:rPr>
              <a:t>phase </a:t>
            </a:r>
            <a:r>
              <a:rPr lang="en-US" sz="4600" b="1" u="sng" dirty="0" smtClean="0">
                <a:solidFill>
                  <a:srgbClr val="FF0000"/>
                </a:solidFill>
              </a:rPr>
              <a:t>(Ovulation):</a:t>
            </a:r>
            <a:r>
              <a:rPr lang="en-US" sz="4600" b="1" i="1" u="sng" dirty="0" smtClean="0">
                <a:solidFill>
                  <a:srgbClr val="FF0000"/>
                </a:solidFill>
              </a:rPr>
              <a:t> 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4000" b="1" u="heavy" dirty="0" smtClean="0"/>
              <a:t>Def.:</a:t>
            </a:r>
            <a:r>
              <a:rPr lang="en-US" sz="4000" dirty="0" smtClean="0"/>
              <a:t> Outward expulsion of the mature ovum from mature </a:t>
            </a:r>
            <a:r>
              <a:rPr lang="en-US" sz="4000" dirty="0" err="1" smtClean="0"/>
              <a:t>Graffian</a:t>
            </a:r>
            <a:r>
              <a:rPr lang="en-US" sz="4000" dirty="0" smtClean="0"/>
              <a:t> follicle into peritoneal cavity to be picked up by </a:t>
            </a:r>
            <a:r>
              <a:rPr lang="en-US" sz="4000" dirty="0" err="1" smtClean="0"/>
              <a:t>fimbriated</a:t>
            </a:r>
            <a:r>
              <a:rPr lang="en-US" sz="4000" dirty="0" smtClean="0"/>
              <a:t> end of </a:t>
            </a:r>
            <a:r>
              <a:rPr lang="en-US" sz="4000" dirty="0" err="1" smtClean="0"/>
              <a:t>fallobian</a:t>
            </a:r>
            <a:r>
              <a:rPr lang="en-US" sz="4000" dirty="0" smtClean="0"/>
              <a:t> tube at </a:t>
            </a:r>
            <a:r>
              <a:rPr lang="en-US" sz="4000" b="1" dirty="0" smtClean="0">
                <a:solidFill>
                  <a:srgbClr val="FF0000"/>
                </a:solidFill>
              </a:rPr>
              <a:t>14 </a:t>
            </a:r>
            <a:r>
              <a:rPr lang="en-US" sz="4000" b="1" dirty="0" err="1" smtClean="0">
                <a:solidFill>
                  <a:srgbClr val="FF0000"/>
                </a:solidFill>
              </a:rPr>
              <a:t>th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/>
              <a:t>day of the cycle</a:t>
            </a:r>
            <a:r>
              <a:rPr lang="en-US" sz="4000" b="1" dirty="0" smtClean="0"/>
              <a:t> (at </a:t>
            </a:r>
            <a:r>
              <a:rPr lang="en-US" sz="4000" b="1" dirty="0" err="1" smtClean="0"/>
              <a:t>midcycle</a:t>
            </a:r>
            <a:r>
              <a:rPr lang="en-US" sz="4000" b="1" dirty="0" smtClean="0"/>
              <a:t>).</a:t>
            </a:r>
            <a:endParaRPr lang="en-US" sz="4000" u="heavy" dirty="0" smtClean="0"/>
          </a:p>
          <a:p>
            <a:pPr lvl="0" algn="just">
              <a:lnSpc>
                <a:spcPct val="70000"/>
              </a:lnSpc>
              <a:buNone/>
            </a:pPr>
            <a:endParaRPr lang="en-US" sz="4000" b="1" u="heavy" dirty="0" smtClean="0"/>
          </a:p>
          <a:p>
            <a:pPr lvl="0" algn="just">
              <a:lnSpc>
                <a:spcPct val="120000"/>
              </a:lnSpc>
              <a:buNone/>
            </a:pPr>
            <a:r>
              <a:rPr lang="en-US" sz="4000" b="1" u="heavy" dirty="0" smtClean="0">
                <a:solidFill>
                  <a:srgbClr val="FF0000"/>
                </a:solidFill>
              </a:rPr>
              <a:t>Mechanism:</a:t>
            </a:r>
            <a:r>
              <a:rPr lang="en-US" sz="4000" b="1" i="1" dirty="0" smtClean="0">
                <a:solidFill>
                  <a:srgbClr val="FF0000"/>
                </a:solidFill>
              </a:rPr>
              <a:t> </a:t>
            </a:r>
          </a:p>
          <a:p>
            <a:pPr algn="just">
              <a:lnSpc>
                <a:spcPct val="120000"/>
              </a:lnSpc>
            </a:pPr>
            <a:r>
              <a:rPr lang="en-US" sz="4000" b="1" i="1" dirty="0" smtClean="0">
                <a:solidFill>
                  <a:srgbClr val="FF0000"/>
                </a:solidFill>
              </a:rPr>
              <a:t>At </a:t>
            </a:r>
            <a:r>
              <a:rPr lang="en-US" sz="4000" b="1" i="1" dirty="0" err="1" smtClean="0">
                <a:solidFill>
                  <a:srgbClr val="FF0000"/>
                </a:solidFill>
              </a:rPr>
              <a:t>midcycle</a:t>
            </a:r>
            <a:r>
              <a:rPr lang="en-US" sz="4000" b="1" dirty="0" smtClean="0"/>
              <a:t>,</a:t>
            </a:r>
            <a:r>
              <a:rPr lang="en-US" sz="4000" dirty="0" smtClean="0"/>
              <a:t> estrogen level reaches a high </a:t>
            </a:r>
            <a:r>
              <a:rPr lang="en-US" sz="4000" b="1" dirty="0" smtClean="0"/>
              <a:t>critical </a:t>
            </a:r>
            <a:r>
              <a:rPr lang="en-US" sz="4000" dirty="0" smtClean="0"/>
              <a:t>level in circulation and is maintained for a </a:t>
            </a:r>
            <a:r>
              <a:rPr lang="en-US" sz="4000" b="1" dirty="0" smtClean="0"/>
              <a:t>critical</a:t>
            </a:r>
            <a:r>
              <a:rPr lang="en-US" sz="4000" dirty="0" smtClean="0"/>
              <a:t> time </a:t>
            </a:r>
            <a:r>
              <a:rPr lang="en-US" sz="4000" dirty="0" smtClean="0">
                <a:sym typeface="Wingdings"/>
              </a:rPr>
              <a:t>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LH surge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/>
              <a:t>(positive feed­back mech.)</a:t>
            </a:r>
            <a:r>
              <a:rPr lang="en-US" sz="4000" dirty="0" smtClean="0"/>
              <a:t> which causes very rapid growth of the follicle &amp;</a:t>
            </a:r>
            <a:r>
              <a:rPr lang="en-US" sz="4000" dirty="0" smtClean="0">
                <a:sym typeface="Wingdings"/>
              </a:rPr>
              <a:t></a:t>
            </a:r>
            <a:r>
              <a:rPr lang="en-US" sz="4000" dirty="0" smtClean="0"/>
              <a:t> Progesterone secretion. </a:t>
            </a:r>
          </a:p>
          <a:p>
            <a:pPr algn="just">
              <a:lnSpc>
                <a:spcPct val="120000"/>
              </a:lnSpc>
            </a:pPr>
            <a:r>
              <a:rPr lang="en-US" sz="4000" b="1" dirty="0" smtClean="0"/>
              <a:t>LH  surge</a:t>
            </a:r>
            <a:r>
              <a:rPr lang="en-US" sz="4000" dirty="0" smtClean="0"/>
              <a:t> causes very rapid growth of the follicle, maturation of </a:t>
            </a:r>
            <a:r>
              <a:rPr lang="en-US" sz="4000" dirty="0" err="1" smtClean="0"/>
              <a:t>oocytes</a:t>
            </a:r>
            <a:r>
              <a:rPr lang="en-US" sz="4000" dirty="0" smtClean="0"/>
              <a:t> &amp; </a:t>
            </a:r>
            <a:r>
              <a:rPr lang="en-US" sz="4000" b="1" dirty="0" smtClean="0">
                <a:solidFill>
                  <a:srgbClr val="FF0000"/>
                </a:solidFill>
                <a:sym typeface="Wingdings"/>
              </a:rPr>
              <a:t>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Progesterone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/>
              <a:t>secretion.</a:t>
            </a:r>
          </a:p>
          <a:p>
            <a:pPr lvl="0" algn="just"/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52400"/>
            <a:ext cx="4191000" cy="609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OVARIAN CYCLE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6019800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5100" b="1" dirty="0" err="1" smtClean="0"/>
              <a:t>Gonadotropins</a:t>
            </a:r>
            <a:r>
              <a:rPr lang="en-US" sz="5100" b="1" dirty="0" smtClean="0"/>
              <a:t>  surge</a:t>
            </a:r>
            <a:r>
              <a:rPr lang="en-US" sz="5100" dirty="0" smtClean="0"/>
              <a:t> causes very rapid growth of the follicle, maturation of </a:t>
            </a:r>
            <a:r>
              <a:rPr lang="en-US" sz="5100" dirty="0" err="1" smtClean="0"/>
              <a:t>oocytes</a:t>
            </a:r>
            <a:r>
              <a:rPr lang="en-US" sz="5100" dirty="0" smtClean="0"/>
              <a:t> &amp; </a:t>
            </a:r>
            <a:r>
              <a:rPr lang="en-US" sz="5100" b="1" dirty="0" smtClean="0">
                <a:solidFill>
                  <a:srgbClr val="FF0000"/>
                </a:solidFill>
                <a:sym typeface="Wingdings"/>
              </a:rPr>
              <a:t></a:t>
            </a:r>
            <a:r>
              <a:rPr lang="en-US" sz="5100" dirty="0" smtClean="0">
                <a:solidFill>
                  <a:srgbClr val="FF0000"/>
                </a:solidFill>
              </a:rPr>
              <a:t> </a:t>
            </a:r>
            <a:r>
              <a:rPr lang="en-US" sz="5100" b="1" u="heavy" dirty="0" smtClean="0">
                <a:solidFill>
                  <a:srgbClr val="FF0000"/>
                </a:solidFill>
              </a:rPr>
              <a:t>P</a:t>
            </a:r>
            <a:r>
              <a:rPr lang="en-US" sz="5100" dirty="0" smtClean="0">
                <a:solidFill>
                  <a:srgbClr val="FF0000"/>
                </a:solidFill>
              </a:rPr>
              <a:t>rogesterone secretion that causes: </a:t>
            </a:r>
          </a:p>
          <a:p>
            <a:pPr marL="514350" lvl="0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sz="5100" dirty="0" smtClean="0"/>
              <a:t>Stimulates follicular hyperemia and transudation of plasma into the follicle </a:t>
            </a:r>
            <a:r>
              <a:rPr lang="en-US" sz="5100" dirty="0" smtClean="0">
                <a:sym typeface="Wingdings"/>
              </a:rPr>
              <a:t></a:t>
            </a:r>
            <a:r>
              <a:rPr lang="en-US" sz="5100" dirty="0" smtClean="0"/>
              <a:t> </a:t>
            </a:r>
            <a:r>
              <a:rPr lang="en-US" sz="5100" b="1" i="1" dirty="0" smtClean="0"/>
              <a:t>Follicle </a:t>
            </a:r>
            <a:r>
              <a:rPr lang="en-US" sz="5100" dirty="0" smtClean="0"/>
              <a:t>swelling.</a:t>
            </a:r>
          </a:p>
          <a:p>
            <a:pPr marL="514350" lvl="0" indent="-514350" algn="just">
              <a:lnSpc>
                <a:spcPct val="120000"/>
              </a:lnSpc>
              <a:buFont typeface="+mj-lt"/>
              <a:buAutoNum type="arabicPeriod"/>
            </a:pPr>
            <a:r>
              <a:rPr lang="en-US" sz="5100" dirty="0" smtClean="0"/>
              <a:t>Release of </a:t>
            </a:r>
            <a:r>
              <a:rPr lang="en-US" sz="5100" b="1" u="heavy" dirty="0" smtClean="0"/>
              <a:t>P</a:t>
            </a:r>
            <a:r>
              <a:rPr lang="en-US" sz="5100" dirty="0" smtClean="0"/>
              <a:t>roteolytic enzymes </a:t>
            </a:r>
            <a:r>
              <a:rPr lang="en-US" sz="5100" dirty="0" smtClean="0">
                <a:sym typeface="Wingdings"/>
              </a:rPr>
              <a:t></a:t>
            </a:r>
            <a:r>
              <a:rPr lang="en-US" sz="5100" dirty="0" smtClean="0"/>
              <a:t> weak </a:t>
            </a:r>
            <a:r>
              <a:rPr lang="en-US" sz="5100" b="1" i="1" dirty="0" smtClean="0"/>
              <a:t>Follicular</a:t>
            </a:r>
            <a:r>
              <a:rPr lang="en-US" sz="5100" dirty="0" smtClean="0"/>
              <a:t> wall &amp; degeneration of </a:t>
            </a:r>
            <a:r>
              <a:rPr lang="en-US" sz="5100" b="1" dirty="0" smtClean="0"/>
              <a:t>stigma </a:t>
            </a:r>
            <a:r>
              <a:rPr lang="en-US" sz="5100" dirty="0" smtClean="0"/>
              <a:t>(weak bulging outer pole of follicle).</a:t>
            </a:r>
          </a:p>
          <a:p>
            <a:pPr marL="514350" lvl="0" indent="-51435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en-US" sz="5100" dirty="0" smtClean="0"/>
              <a:t>The cause of Ovulation is </a:t>
            </a:r>
            <a:r>
              <a:rPr lang="en-US" sz="5100" b="1" dirty="0" smtClean="0">
                <a:solidFill>
                  <a:srgbClr val="FF0000"/>
                </a:solidFill>
              </a:rPr>
              <a:t>LH &amp; FSH surge.</a:t>
            </a:r>
            <a:endParaRPr lang="en-US" sz="5100" dirty="0" smtClean="0">
              <a:solidFill>
                <a:srgbClr val="FF0000"/>
              </a:solidFill>
            </a:endParaRPr>
          </a:p>
          <a:p>
            <a:pPr lvl="0" algn="just"/>
            <a:endParaRPr lang="en-US" sz="2800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800" dirty="0" smtClean="0"/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44958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OVARIAN CYCLE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6019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800" b="1" i="1" u="heavy" dirty="0" smtClean="0">
                <a:solidFill>
                  <a:srgbClr val="FF0000"/>
                </a:solidFill>
              </a:rPr>
              <a:t>3- </a:t>
            </a:r>
            <a:r>
              <a:rPr lang="en-US" sz="5800" b="1" i="1" u="heavy" dirty="0" err="1" smtClean="0">
                <a:solidFill>
                  <a:srgbClr val="FF0000"/>
                </a:solidFill>
              </a:rPr>
              <a:t>Luteal</a:t>
            </a:r>
            <a:r>
              <a:rPr lang="en-US" sz="5800" b="1" i="1" u="heavy" dirty="0" smtClean="0">
                <a:solidFill>
                  <a:srgbClr val="FF0000"/>
                </a:solidFill>
              </a:rPr>
              <a:t> phase:</a:t>
            </a:r>
          </a:p>
          <a:p>
            <a:pPr>
              <a:lnSpc>
                <a:spcPct val="70000"/>
              </a:lnSpc>
              <a:buNone/>
            </a:pPr>
            <a:endParaRPr lang="en-US" sz="5100" b="1" dirty="0" smtClean="0"/>
          </a:p>
          <a:p>
            <a:pPr lvl="0" algn="just"/>
            <a:r>
              <a:rPr lang="en-US" sz="4700" dirty="0" smtClean="0"/>
              <a:t>The follicle which ruptures at time of ovulation filled with blood forming </a:t>
            </a:r>
            <a:r>
              <a:rPr lang="en-US" sz="4700" b="1" i="1" dirty="0" smtClean="0"/>
              <a:t>Corpus </a:t>
            </a:r>
            <a:r>
              <a:rPr lang="en-US" sz="4700" b="1" i="1" dirty="0" err="1" smtClean="0"/>
              <a:t>Haemorrhagicum</a:t>
            </a:r>
            <a:r>
              <a:rPr lang="en-US" sz="4700" b="1" dirty="0" smtClean="0"/>
              <a:t>.</a:t>
            </a:r>
          </a:p>
          <a:p>
            <a:pPr lvl="0" algn="just">
              <a:lnSpc>
                <a:spcPct val="70000"/>
              </a:lnSpc>
              <a:buNone/>
            </a:pPr>
            <a:endParaRPr lang="en-US" sz="4700" b="1" dirty="0" smtClean="0"/>
          </a:p>
          <a:p>
            <a:pPr lvl="0" algn="just"/>
            <a:r>
              <a:rPr lang="en-US" sz="4700" dirty="0" smtClean="0"/>
              <a:t>proliferation and hypertrophy of </a:t>
            </a:r>
            <a:r>
              <a:rPr lang="en-US" sz="4700" dirty="0" err="1" smtClean="0"/>
              <a:t>granulosa</a:t>
            </a:r>
            <a:r>
              <a:rPr lang="en-US" sz="4700" dirty="0" smtClean="0"/>
              <a:t> cells and theca </a:t>
            </a:r>
            <a:r>
              <a:rPr lang="en-US" sz="4700" dirty="0" err="1" smtClean="0"/>
              <a:t>interna</a:t>
            </a:r>
            <a:r>
              <a:rPr lang="en-US" sz="4700" dirty="0" smtClean="0"/>
              <a:t> cells </a:t>
            </a:r>
            <a:r>
              <a:rPr lang="en-US" sz="4700" dirty="0" smtClean="0">
                <a:sym typeface="Wingdings"/>
              </a:rPr>
              <a:t></a:t>
            </a:r>
            <a:r>
              <a:rPr lang="en-US" sz="4700" dirty="0" smtClean="0"/>
              <a:t> converted into </a:t>
            </a:r>
            <a:r>
              <a:rPr lang="en-US" sz="4700" dirty="0" err="1" smtClean="0"/>
              <a:t>lutein</a:t>
            </a:r>
            <a:r>
              <a:rPr lang="en-US" sz="4700" dirty="0" smtClean="0"/>
              <a:t> cells with yellowish lipid-rich forming </a:t>
            </a:r>
            <a:r>
              <a:rPr lang="en-US" sz="4700" b="1" i="1" dirty="0" smtClean="0">
                <a:solidFill>
                  <a:srgbClr val="FF0000"/>
                </a:solidFill>
              </a:rPr>
              <a:t>Corpus </a:t>
            </a:r>
            <a:r>
              <a:rPr lang="en-US" sz="4700" b="1" i="1" dirty="0" err="1" smtClean="0">
                <a:solidFill>
                  <a:srgbClr val="FF0000"/>
                </a:solidFill>
              </a:rPr>
              <a:t>Luteum</a:t>
            </a:r>
            <a:r>
              <a:rPr lang="en-US" sz="4700" i="1" dirty="0" smtClean="0">
                <a:solidFill>
                  <a:srgbClr val="FF0000"/>
                </a:solidFill>
              </a:rPr>
              <a:t> </a:t>
            </a:r>
            <a:r>
              <a:rPr lang="en-US" sz="4700" i="1" dirty="0" smtClean="0"/>
              <a:t>under effect of LH</a:t>
            </a:r>
            <a:r>
              <a:rPr lang="en-US" sz="4700" dirty="0" smtClean="0"/>
              <a:t>.  </a:t>
            </a:r>
          </a:p>
          <a:p>
            <a:pPr lvl="0" algn="just">
              <a:lnSpc>
                <a:spcPct val="70000"/>
              </a:lnSpc>
            </a:pPr>
            <a:endParaRPr lang="en-US" sz="4700" dirty="0" smtClean="0"/>
          </a:p>
          <a:p>
            <a:pPr lvl="0" algn="just"/>
            <a:r>
              <a:rPr lang="en-US" sz="4700" dirty="0" smtClean="0"/>
              <a:t>Corpus </a:t>
            </a:r>
            <a:r>
              <a:rPr lang="en-US" sz="4700" dirty="0" err="1" smtClean="0"/>
              <a:t>luteum</a:t>
            </a:r>
            <a:r>
              <a:rPr lang="en-US" sz="4700" dirty="0" smtClean="0"/>
              <a:t> is maintained by </a:t>
            </a:r>
            <a:r>
              <a:rPr lang="en-US" sz="4700" b="1" dirty="0" smtClean="0">
                <a:solidFill>
                  <a:srgbClr val="FF0000"/>
                </a:solidFill>
              </a:rPr>
              <a:t>LH</a:t>
            </a:r>
            <a:r>
              <a:rPr lang="en-US" sz="4700" dirty="0" smtClean="0">
                <a:solidFill>
                  <a:srgbClr val="FF0000"/>
                </a:solidFill>
              </a:rPr>
              <a:t>.</a:t>
            </a:r>
          </a:p>
          <a:p>
            <a:pPr lvl="0" algn="just">
              <a:lnSpc>
                <a:spcPct val="70000"/>
              </a:lnSpc>
            </a:pPr>
            <a:endParaRPr lang="en-US" sz="4700" dirty="0" smtClean="0"/>
          </a:p>
          <a:p>
            <a:pPr lvl="0" algn="just"/>
            <a:r>
              <a:rPr lang="en-US" sz="4700" b="1" dirty="0" err="1" smtClean="0">
                <a:solidFill>
                  <a:srgbClr val="FF0000"/>
                </a:solidFill>
              </a:rPr>
              <a:t>Lutein</a:t>
            </a:r>
            <a:r>
              <a:rPr lang="en-US" sz="4700" b="1" dirty="0" smtClean="0">
                <a:solidFill>
                  <a:srgbClr val="FF0000"/>
                </a:solidFill>
              </a:rPr>
              <a:t> cells</a:t>
            </a:r>
            <a:r>
              <a:rPr lang="en-US" sz="4700" dirty="0" smtClean="0">
                <a:solidFill>
                  <a:srgbClr val="FF0000"/>
                </a:solidFill>
              </a:rPr>
              <a:t> </a:t>
            </a:r>
            <a:r>
              <a:rPr lang="en-US" sz="47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4700" dirty="0" smtClean="0">
                <a:solidFill>
                  <a:srgbClr val="FF0000"/>
                </a:solidFill>
              </a:rPr>
              <a:t> secrete </a:t>
            </a:r>
            <a:r>
              <a:rPr lang="en-US" sz="4700" b="1" dirty="0" smtClean="0">
                <a:solidFill>
                  <a:srgbClr val="FF0000"/>
                </a:solidFill>
              </a:rPr>
              <a:t>estrogen</a:t>
            </a:r>
            <a:r>
              <a:rPr lang="en-US" sz="4700" dirty="0" smtClean="0">
                <a:solidFill>
                  <a:srgbClr val="FF0000"/>
                </a:solidFill>
              </a:rPr>
              <a:t> &amp; large amount of </a:t>
            </a:r>
            <a:r>
              <a:rPr lang="en-US" sz="4700" b="1" dirty="0" smtClean="0">
                <a:solidFill>
                  <a:srgbClr val="FF0000"/>
                </a:solidFill>
              </a:rPr>
              <a:t>progesterone</a:t>
            </a:r>
            <a:r>
              <a:rPr lang="en-US" sz="4700" dirty="0" smtClean="0">
                <a:solidFill>
                  <a:srgbClr val="FF0000"/>
                </a:solidFill>
              </a:rPr>
              <a:t>.</a:t>
            </a:r>
          </a:p>
          <a:p>
            <a:pPr lvl="0" algn="just">
              <a:lnSpc>
                <a:spcPct val="70000"/>
              </a:lnSpc>
              <a:buNone/>
            </a:pPr>
            <a:endParaRPr lang="en-US" sz="4700" dirty="0" smtClean="0"/>
          </a:p>
          <a:p>
            <a:pPr lvl="0" algn="just"/>
            <a:r>
              <a:rPr lang="en-US" sz="4700" dirty="0" smtClean="0"/>
              <a:t>Marked </a:t>
            </a:r>
            <a:r>
              <a:rPr lang="en-US" sz="4700" dirty="0" smtClean="0">
                <a:sym typeface="Wingdings"/>
              </a:rPr>
              <a:t></a:t>
            </a:r>
            <a:r>
              <a:rPr lang="en-US" sz="4700" dirty="0" smtClean="0"/>
              <a:t> in progesterone production reaches a peak in 8-9 days after ovulation with a second lower peak of estrogens.</a:t>
            </a: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15000" cy="898526"/>
          </a:xfrm>
          <a:solidFill>
            <a:srgbClr val="171CFB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Lecture Objectives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53400" cy="49530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3400" dirty="0" smtClean="0"/>
              <a:t>At the end of this lecture, the student should be able to:</a:t>
            </a:r>
            <a:endParaRPr lang="en-US" sz="3400" dirty="0"/>
          </a:p>
          <a:p>
            <a:pPr algn="just"/>
            <a:r>
              <a:rPr lang="en-US" sz="3400" dirty="0" smtClean="0"/>
              <a:t>Describe</a:t>
            </a:r>
            <a:r>
              <a:rPr lang="en-US" sz="3400" b="1" dirty="0" smtClean="0">
                <a:solidFill>
                  <a:srgbClr val="FFFF00"/>
                </a:solidFill>
              </a:rPr>
              <a:t> </a:t>
            </a:r>
            <a:r>
              <a:rPr lang="en-US" sz="3400" dirty="0" smtClean="0"/>
              <a:t> hormonal control of ovarian function </a:t>
            </a:r>
          </a:p>
          <a:p>
            <a:pPr algn="just"/>
            <a:r>
              <a:rPr lang="en-US" sz="3400" dirty="0" smtClean="0"/>
              <a:t>Describe  mechanism and signs of ovulation</a:t>
            </a:r>
          </a:p>
          <a:p>
            <a:pPr algn="just"/>
            <a:r>
              <a:rPr lang="en-US" sz="3400" dirty="0" smtClean="0"/>
              <a:t>Enumerate causes of anovulation</a:t>
            </a:r>
          </a:p>
          <a:p>
            <a:pPr algn="just"/>
            <a:r>
              <a:rPr lang="en-US" sz="3400" dirty="0" smtClean="0"/>
              <a:t>Describe uterine cycle</a:t>
            </a:r>
          </a:p>
          <a:p>
            <a:pPr algn="just"/>
            <a:endParaRPr lang="en-US" dirty="0" smtClean="0"/>
          </a:p>
          <a:p>
            <a:pPr algn="just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52400"/>
            <a:ext cx="4191000" cy="609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OVARIAN CYCLE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638800"/>
          </a:xfrm>
        </p:spPr>
        <p:txBody>
          <a:bodyPr>
            <a:normAutofit/>
          </a:bodyPr>
          <a:lstStyle/>
          <a:p>
            <a:pPr lvl="0" algn="just"/>
            <a:r>
              <a:rPr lang="en-US" sz="2500" dirty="0" smtClean="0">
                <a:solidFill>
                  <a:srgbClr val="FF0000"/>
                </a:solidFill>
              </a:rPr>
              <a:t>High Progesterone </a:t>
            </a:r>
            <a:r>
              <a:rPr lang="en-US" sz="2500" dirty="0" smtClean="0"/>
              <a:t>(in presence of Estrogen) </a:t>
            </a:r>
            <a:r>
              <a:rPr lang="en-US" sz="2500" dirty="0" smtClean="0">
                <a:sym typeface="Wingdings"/>
              </a:rPr>
              <a:t></a:t>
            </a:r>
            <a:r>
              <a:rPr lang="en-US" sz="2500" dirty="0" smtClean="0"/>
              <a:t> </a:t>
            </a:r>
            <a:r>
              <a:rPr lang="en-US" sz="2500" dirty="0" smtClean="0">
                <a:solidFill>
                  <a:srgbClr val="FF0000"/>
                </a:solidFill>
              </a:rPr>
              <a:t>– </a:t>
            </a:r>
            <a:r>
              <a:rPr lang="en-US" sz="2500" dirty="0" err="1" smtClean="0">
                <a:solidFill>
                  <a:srgbClr val="FF0000"/>
                </a:solidFill>
              </a:rPr>
              <a:t>ve</a:t>
            </a:r>
            <a:r>
              <a:rPr lang="en-US" sz="2500" dirty="0" smtClean="0">
                <a:solidFill>
                  <a:srgbClr val="FF0000"/>
                </a:solidFill>
              </a:rPr>
              <a:t> Feed Back on LH </a:t>
            </a:r>
            <a:r>
              <a:rPr lang="en-US" sz="2500" dirty="0" smtClean="0">
                <a:sym typeface="Wingdings"/>
              </a:rPr>
              <a:t></a:t>
            </a:r>
            <a:r>
              <a:rPr lang="en-US" sz="2500" dirty="0" smtClean="0"/>
              <a:t> degeneration of corpus </a:t>
            </a:r>
            <a:r>
              <a:rPr lang="en-US" sz="2500" dirty="0" err="1" smtClean="0"/>
              <a:t>luteum</a:t>
            </a:r>
            <a:r>
              <a:rPr lang="en-US" sz="2500" dirty="0" smtClean="0"/>
              <a:t> </a:t>
            </a:r>
            <a:r>
              <a:rPr lang="en-US" sz="2500" b="1" dirty="0" smtClean="0"/>
              <a:t>(</a:t>
            </a:r>
            <a:r>
              <a:rPr lang="en-US" sz="2500" b="1" dirty="0" err="1" smtClean="0"/>
              <a:t>luteolysis</a:t>
            </a:r>
            <a:r>
              <a:rPr lang="en-US" sz="2500" b="1" dirty="0" smtClean="0"/>
              <a:t>). </a:t>
            </a:r>
            <a:r>
              <a:rPr lang="en-US" sz="2500" dirty="0" smtClean="0"/>
              <a:t>Drop of estrogen occurs 9 days after ovulation.</a:t>
            </a:r>
          </a:p>
          <a:p>
            <a:pPr lvl="0" algn="just">
              <a:lnSpc>
                <a:spcPct val="70000"/>
              </a:lnSpc>
              <a:buNone/>
            </a:pPr>
            <a:endParaRPr lang="en-US" sz="2500" b="1" dirty="0" smtClean="0"/>
          </a:p>
          <a:p>
            <a:pPr lvl="0" algn="just"/>
            <a:r>
              <a:rPr lang="en-US" sz="2500" b="1" dirty="0" smtClean="0">
                <a:solidFill>
                  <a:srgbClr val="FF0000"/>
                </a:solidFill>
              </a:rPr>
              <a:t>After 14 days of ovulation</a:t>
            </a:r>
            <a:r>
              <a:rPr lang="en-US" sz="2500" dirty="0" smtClean="0"/>
              <a:t>, it becomes </a:t>
            </a:r>
            <a:r>
              <a:rPr lang="en-US" sz="2500" b="1" i="1" dirty="0" smtClean="0"/>
              <a:t>Corpus </a:t>
            </a:r>
            <a:r>
              <a:rPr lang="en-US" sz="2500" b="1" i="1" dirty="0" err="1" smtClean="0"/>
              <a:t>Albicans</a:t>
            </a:r>
            <a:r>
              <a:rPr lang="en-US" sz="2500" b="1" dirty="0" smtClean="0"/>
              <a:t>. </a:t>
            </a:r>
            <a:endParaRPr lang="en-US" sz="2500" dirty="0" smtClean="0"/>
          </a:p>
          <a:p>
            <a:pPr lvl="0" algn="just"/>
            <a:r>
              <a:rPr lang="en-US" sz="2500" dirty="0" smtClean="0"/>
              <a:t>Corpus </a:t>
            </a:r>
            <a:r>
              <a:rPr lang="en-US" sz="2500" dirty="0" err="1" smtClean="0"/>
              <a:t>albicans</a:t>
            </a:r>
            <a:r>
              <a:rPr lang="en-US" sz="2500" dirty="0" smtClean="0"/>
              <a:t> persists for some time, then degenerates &amp; </a:t>
            </a:r>
            <a:r>
              <a:rPr lang="en-US" sz="2500" dirty="0" err="1" smtClean="0"/>
              <a:t>phagocytosed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/>
              </a:rPr>
              <a:t></a:t>
            </a:r>
            <a:r>
              <a:rPr lang="en-US" sz="2500" dirty="0" smtClean="0"/>
              <a:t> fibrous scar </a:t>
            </a:r>
            <a:r>
              <a:rPr lang="en-US" sz="2500" b="1" u="sng" dirty="0" smtClean="0">
                <a:solidFill>
                  <a:srgbClr val="FF0000"/>
                </a:solidFill>
              </a:rPr>
              <a:t>(If no fertilization occurs).</a:t>
            </a:r>
          </a:p>
          <a:p>
            <a:pPr lvl="0" algn="just">
              <a:lnSpc>
                <a:spcPct val="70000"/>
              </a:lnSpc>
              <a:buNone/>
            </a:pPr>
            <a:endParaRPr lang="en-US" sz="2500" dirty="0" smtClean="0"/>
          </a:p>
          <a:p>
            <a:pPr lvl="0" algn="just"/>
            <a:r>
              <a:rPr lang="en-US" sz="2500" dirty="0" smtClean="0"/>
              <a:t>Drop of estrogen stimulates FSH secretion (–</a:t>
            </a:r>
            <a:r>
              <a:rPr lang="en-US" sz="2500" dirty="0" err="1" smtClean="0"/>
              <a:t>ve</a:t>
            </a:r>
            <a:r>
              <a:rPr lang="en-US" sz="2500" dirty="0" smtClean="0"/>
              <a:t> Feed Back) to start another cycle.</a:t>
            </a:r>
          </a:p>
          <a:p>
            <a:pPr lvl="0" algn="just">
              <a:lnSpc>
                <a:spcPct val="70000"/>
              </a:lnSpc>
              <a:buNone/>
            </a:pPr>
            <a:endParaRPr lang="en-US" sz="2500" dirty="0" smtClean="0"/>
          </a:p>
          <a:p>
            <a:pPr lvl="0" algn="just"/>
            <a:r>
              <a:rPr lang="en-US" sz="2500" b="1" u="sng" dirty="0" smtClean="0">
                <a:solidFill>
                  <a:srgbClr val="FF0000"/>
                </a:solidFill>
              </a:rPr>
              <a:t>If fertilization occurs</a:t>
            </a:r>
            <a:r>
              <a:rPr lang="en-US" sz="2500" b="1" dirty="0" smtClean="0"/>
              <a:t>,</a:t>
            </a:r>
            <a:r>
              <a:rPr lang="en-US" sz="2500" dirty="0" smtClean="0"/>
              <a:t> corpus </a:t>
            </a:r>
            <a:r>
              <a:rPr lang="en-US" sz="2500" dirty="0" err="1" smtClean="0"/>
              <a:t>luteum</a:t>
            </a:r>
            <a:r>
              <a:rPr lang="en-US" sz="2500" dirty="0" smtClean="0"/>
              <a:t> enlarges with no menstruation due to support of </a:t>
            </a:r>
            <a:r>
              <a:rPr lang="en-US" sz="2500" i="1" dirty="0" smtClean="0"/>
              <a:t>Human Chorionic </a:t>
            </a:r>
            <a:r>
              <a:rPr lang="en-US" sz="2500" i="1" dirty="0" err="1" smtClean="0"/>
              <a:t>Gonadotropin</a:t>
            </a:r>
            <a:r>
              <a:rPr lang="en-US" sz="2500" i="1" dirty="0" smtClean="0"/>
              <a:t> </a:t>
            </a:r>
            <a:r>
              <a:rPr lang="en-US" sz="2500" dirty="0" smtClean="0">
                <a:sym typeface="Wingdings"/>
              </a:rPr>
              <a:t></a:t>
            </a:r>
            <a:r>
              <a:rPr lang="en-US" sz="2500" dirty="0" smtClean="0"/>
              <a:t> </a:t>
            </a:r>
            <a:r>
              <a:rPr lang="en-US" sz="2500" b="1" i="1" dirty="0" smtClean="0">
                <a:solidFill>
                  <a:srgbClr val="FF0000"/>
                </a:solidFill>
              </a:rPr>
              <a:t>Corpus </a:t>
            </a:r>
            <a:r>
              <a:rPr lang="en-US" sz="2500" b="1" i="1" dirty="0" err="1" smtClean="0">
                <a:solidFill>
                  <a:srgbClr val="FF0000"/>
                </a:solidFill>
              </a:rPr>
              <a:t>Luteum</a:t>
            </a:r>
            <a:r>
              <a:rPr lang="en-US" sz="2500" b="1" i="1" dirty="0" smtClean="0">
                <a:solidFill>
                  <a:srgbClr val="FF0000"/>
                </a:solidFill>
              </a:rPr>
              <a:t> of pregnancy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smtClean="0"/>
              <a:t>for 6 months.</a:t>
            </a:r>
          </a:p>
          <a:p>
            <a:pPr algn="just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9144000" cy="664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8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8548806" cy="71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477000"/>
            <a:ext cx="91440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3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5791200" cy="609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Indicators of Ovulation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638800"/>
          </a:xfrm>
        </p:spPr>
        <p:txBody>
          <a:bodyPr>
            <a:normAutofit/>
          </a:bodyPr>
          <a:lstStyle/>
          <a:p>
            <a:pPr lvl="0" algn="just"/>
            <a:r>
              <a:rPr lang="en-US" sz="2800" dirty="0" smtClean="0"/>
              <a:t>Ovulation &amp; corpus </a:t>
            </a:r>
            <a:r>
              <a:rPr lang="en-US" sz="2800" dirty="0" err="1" smtClean="0"/>
              <a:t>luteum</a:t>
            </a:r>
            <a:r>
              <a:rPr lang="en-US" sz="2800" dirty="0" smtClean="0"/>
              <a:t> formation is indicated by presence of </a:t>
            </a:r>
            <a:r>
              <a:rPr lang="en-US" sz="2800" b="1" dirty="0" smtClean="0">
                <a:solidFill>
                  <a:srgbClr val="FF0000"/>
                </a:solidFill>
              </a:rPr>
              <a:t>signs of progesterone release</a:t>
            </a:r>
            <a:r>
              <a:rPr lang="en-US" sz="2800" dirty="0" smtClean="0"/>
              <a:t>: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/>
              <a:t>Endomerium biopsy:</a:t>
            </a:r>
            <a:r>
              <a:rPr lang="en-US" sz="2800" dirty="0" smtClean="0"/>
              <a:t> Early </a:t>
            </a:r>
            <a:r>
              <a:rPr lang="en-US" sz="2800" i="1" dirty="0" err="1" smtClean="0"/>
              <a:t>secretory</a:t>
            </a:r>
            <a:r>
              <a:rPr lang="en-US" sz="2800" dirty="0" smtClean="0"/>
              <a:t> phase.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/>
              <a:t>Vaginal smear: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vaginal </a:t>
            </a:r>
            <a:r>
              <a:rPr lang="en-US" sz="2800" i="1" dirty="0" smtClean="0"/>
              <a:t>secretion</a:t>
            </a:r>
            <a:r>
              <a:rPr lang="en-US" sz="2800" dirty="0" smtClean="0"/>
              <a:t> and proliferation of epithelium.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/>
              <a:t>Cervical mucus:</a:t>
            </a:r>
            <a:r>
              <a:rPr lang="en-US" sz="2800" dirty="0" smtClean="0"/>
              <a:t> thick, cellular and </a:t>
            </a:r>
            <a:r>
              <a:rPr lang="en-US" sz="2800" b="1" dirty="0" smtClean="0"/>
              <a:t>no fern pattern</a:t>
            </a:r>
            <a:r>
              <a:rPr lang="en-US" sz="2800" dirty="0" smtClean="0"/>
              <a:t> 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err="1" smtClean="0"/>
              <a:t>Pregnandiol</a:t>
            </a:r>
            <a:r>
              <a:rPr lang="en-US" sz="2800" dirty="0" smtClean="0"/>
              <a:t> (= progesterone metabolite) </a:t>
            </a:r>
            <a:r>
              <a:rPr lang="en-US" sz="2800" b="1" dirty="0" smtClean="0"/>
              <a:t>in urine.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>
                <a:sym typeface="Wingdings"/>
              </a:rPr>
              <a:t></a:t>
            </a:r>
            <a:r>
              <a:rPr lang="en-US" sz="2800" b="1" u="sng" dirty="0" smtClean="0"/>
              <a:t> Basal body temperature</a:t>
            </a:r>
            <a:r>
              <a:rPr lang="en-US" sz="2800" dirty="0" smtClean="0"/>
              <a:t> by 0.5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C at time of ovulation, which persists until bleeding due to thermogenic effect of progesterone.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800" b="1" u="sng" dirty="0" smtClean="0"/>
              <a:t>Lower abdominal Pain</a:t>
            </a:r>
            <a:r>
              <a:rPr lang="en-US" sz="2800" dirty="0" smtClean="0"/>
              <a:t> at time of ovulation.</a:t>
            </a:r>
          </a:p>
          <a:p>
            <a:pPr algn="just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5943600" cy="1143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800" b="1" dirty="0" smtClean="0">
                <a:solidFill>
                  <a:srgbClr val="FFFF00"/>
                </a:solidFill>
              </a:rPr>
              <a:t>FAILURE OF OVULATION </a:t>
            </a:r>
            <a:br>
              <a:rPr lang="en-US" sz="3800" b="1" dirty="0" smtClean="0">
                <a:solidFill>
                  <a:srgbClr val="FFFF00"/>
                </a:solidFill>
              </a:rPr>
            </a:br>
            <a:r>
              <a:rPr lang="en-US" sz="3800" b="1" dirty="0" smtClean="0">
                <a:solidFill>
                  <a:srgbClr val="FFFF00"/>
                </a:solidFill>
              </a:rPr>
              <a:t>(=Anovulatory Cycles)</a:t>
            </a:r>
            <a:endParaRPr lang="en-US" sz="3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334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infertile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women have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anovulatory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cycles but have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menstrual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periods at regular intervals.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8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Anovulatory cycles are present in:</a:t>
            </a:r>
            <a:endParaRPr lang="en-US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First 1 - 2 years after onset of puberty (</a:t>
            </a:r>
            <a:r>
              <a:rPr lang="en-US" sz="28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enarché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         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Before </a:t>
            </a:r>
            <a:r>
              <a:rPr lang="en-US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enopause. 	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b="1" u="heavy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omen treated with contraceptive pills.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Bleeding is due to withdrawal of estrogen caused by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atresia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graffian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follicle.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620000" cy="6858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171CFB"/>
                </a:solidFill>
              </a:rPr>
              <a:t>Uterine Cycle</a:t>
            </a:r>
            <a:endParaRPr lang="en-US" b="1" u="sng" dirty="0">
              <a:solidFill>
                <a:srgbClr val="171CF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305800" cy="525780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000000"/>
                </a:solidFill>
              </a:rPr>
              <a:t>The </a:t>
            </a:r>
            <a:r>
              <a:rPr lang="en-US" sz="2400" b="1" dirty="0" smtClean="0">
                <a:solidFill>
                  <a:srgbClr val="000000"/>
                </a:solidFill>
              </a:rPr>
              <a:t>uterine cycle involves repeating </a:t>
            </a:r>
            <a:r>
              <a:rPr lang="en-US" sz="2400" b="1" dirty="0">
                <a:solidFill>
                  <a:srgbClr val="000000"/>
                </a:solidFill>
              </a:rPr>
              <a:t>series of changes in the </a:t>
            </a:r>
            <a:r>
              <a:rPr lang="en-US" sz="2400" b="1" dirty="0" smtClean="0">
                <a:solidFill>
                  <a:srgbClr val="000000"/>
                </a:solidFill>
              </a:rPr>
              <a:t>endometrium from menarche to menopause.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400" b="1" dirty="0" smtClean="0"/>
              <a:t>The </a:t>
            </a:r>
            <a:r>
              <a:rPr lang="en-US" sz="2400" b="1" dirty="0" smtClean="0"/>
              <a:t>uterine cycle has the following phases:</a:t>
            </a:r>
            <a:endParaRPr lang="en-US" sz="2400" b="1" dirty="0">
              <a:solidFill>
                <a:srgbClr val="000000"/>
              </a:solidFill>
            </a:endParaRPr>
          </a:p>
          <a:p>
            <a:pPr lvl="1" algn="just">
              <a:buBlip>
                <a:blip r:embed="rId2"/>
              </a:buBlip>
            </a:pPr>
            <a:r>
              <a:rPr lang="en-US" sz="2400" b="1" dirty="0" smtClean="0">
                <a:solidFill>
                  <a:srgbClr val="FF0000"/>
                </a:solidFill>
              </a:rPr>
              <a:t> Menstrual </a:t>
            </a:r>
            <a:r>
              <a:rPr lang="en-US" sz="2400" b="1" dirty="0" smtClean="0">
                <a:solidFill>
                  <a:srgbClr val="FF0000"/>
                </a:solidFill>
              </a:rPr>
              <a:t>phase (Menses)</a:t>
            </a:r>
            <a:endParaRPr lang="en-US" sz="2400" b="1" dirty="0">
              <a:solidFill>
                <a:srgbClr val="FF0000"/>
              </a:solidFill>
            </a:endParaRPr>
          </a:p>
          <a:p>
            <a:pPr marL="777240" lvl="2" indent="0" algn="just">
              <a:buNone/>
            </a:pPr>
            <a:r>
              <a:rPr lang="en-US" b="1" dirty="0" smtClean="0">
                <a:solidFill>
                  <a:srgbClr val="000000"/>
                </a:solidFill>
              </a:rPr>
              <a:t>Degeneration </a:t>
            </a:r>
            <a:r>
              <a:rPr lang="en-US" b="1" dirty="0">
                <a:solidFill>
                  <a:srgbClr val="000000"/>
                </a:solidFill>
              </a:rPr>
              <a:t>of the </a:t>
            </a:r>
            <a:r>
              <a:rPr lang="en-US" b="1" dirty="0" smtClean="0">
                <a:solidFill>
                  <a:srgbClr val="000000"/>
                </a:solidFill>
              </a:rPr>
              <a:t>endometrium (Menstruation)</a:t>
            </a:r>
            <a:endParaRPr lang="en-US" b="1" dirty="0">
              <a:solidFill>
                <a:srgbClr val="000000"/>
              </a:solidFill>
            </a:endParaRPr>
          </a:p>
          <a:p>
            <a:pPr lvl="1" algn="just">
              <a:buBlip>
                <a:blip r:embed="rId2"/>
              </a:buBlip>
            </a:pPr>
            <a:r>
              <a:rPr lang="en-US" sz="2400" b="1" dirty="0" smtClean="0">
                <a:solidFill>
                  <a:srgbClr val="FF0000"/>
                </a:solidFill>
              </a:rPr>
              <a:t> Proliferative </a:t>
            </a:r>
            <a:r>
              <a:rPr lang="en-US" sz="2400" b="1" dirty="0">
                <a:solidFill>
                  <a:srgbClr val="FF0000"/>
                </a:solidFill>
              </a:rPr>
              <a:t>phase  </a:t>
            </a:r>
          </a:p>
          <a:p>
            <a:pPr marL="777240" lvl="2" indent="0" algn="just">
              <a:buNone/>
            </a:pPr>
            <a:r>
              <a:rPr lang="en-US" b="1" dirty="0" smtClean="0">
                <a:solidFill>
                  <a:srgbClr val="000000"/>
                </a:solidFill>
              </a:rPr>
              <a:t>Restoration </a:t>
            </a:r>
            <a:r>
              <a:rPr lang="en-US" b="1" dirty="0">
                <a:solidFill>
                  <a:srgbClr val="000000"/>
                </a:solidFill>
              </a:rPr>
              <a:t>of the endometrium</a:t>
            </a:r>
          </a:p>
          <a:p>
            <a:pPr lvl="1" algn="just">
              <a:buBlip>
                <a:blip r:embed="rId2"/>
              </a:buBlip>
            </a:pPr>
            <a:r>
              <a:rPr lang="en-US" sz="2400" b="1" dirty="0" smtClean="0">
                <a:solidFill>
                  <a:srgbClr val="FF0000"/>
                </a:solidFill>
              </a:rPr>
              <a:t> Secretory phase</a:t>
            </a:r>
            <a:endParaRPr lang="en-US" sz="2400" b="1" dirty="0">
              <a:solidFill>
                <a:srgbClr val="FF0000"/>
              </a:solidFill>
            </a:endParaRPr>
          </a:p>
          <a:p>
            <a:pPr marL="777240" lvl="2" indent="0" algn="just">
              <a:buNone/>
            </a:pPr>
            <a:r>
              <a:rPr lang="en-US" b="1" dirty="0" smtClean="0">
                <a:solidFill>
                  <a:srgbClr val="000000"/>
                </a:solidFill>
              </a:rPr>
              <a:t>Endometrial </a:t>
            </a:r>
            <a:r>
              <a:rPr lang="en-US" b="1" dirty="0">
                <a:solidFill>
                  <a:srgbClr val="000000"/>
                </a:solidFill>
              </a:rPr>
              <a:t>glands enlarge and accelerate their rates of </a:t>
            </a:r>
            <a:r>
              <a:rPr lang="en-US" b="1" dirty="0" smtClean="0">
                <a:solidFill>
                  <a:srgbClr val="000000"/>
                </a:solidFill>
              </a:rPr>
              <a:t>secretion.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5334000"/>
            <a:ext cx="8001000" cy="1077218"/>
          </a:xfrm>
          <a:prstGeom prst="rect">
            <a:avLst/>
          </a:prstGeom>
          <a:ln>
            <a:solidFill>
              <a:srgbClr val="171CFB"/>
            </a:solidFill>
          </a:ln>
        </p:spPr>
        <p:txBody>
          <a:bodyPr wrap="square">
            <a:spAutoFit/>
          </a:bodyPr>
          <a:lstStyle/>
          <a:p>
            <a:pPr marL="457200" lvl="0" indent="-342900" algn="just">
              <a:spcBef>
                <a:spcPct val="20000"/>
              </a:spcBef>
              <a:buClr>
                <a:srgbClr val="93A299"/>
              </a:buClr>
              <a:buFont typeface="Wingdings" panose="05000000000000000000" pitchFamily="2" charset="2"/>
              <a:buChar char="v"/>
            </a:pPr>
            <a:r>
              <a:rPr lang="en-US" sz="2000" b="1" i="1" dirty="0">
                <a:solidFill>
                  <a:srgbClr val="6214FE"/>
                </a:solidFill>
              </a:rPr>
              <a:t>Note that days of female reproductive cycle are numbered starting from the onset on </a:t>
            </a:r>
            <a:r>
              <a:rPr lang="en-US" sz="2000" b="1" i="1" dirty="0" smtClean="0">
                <a:solidFill>
                  <a:srgbClr val="6214FE"/>
                </a:solidFill>
              </a:rPr>
              <a:t>Menstruation</a:t>
            </a:r>
          </a:p>
          <a:p>
            <a:pPr marL="457200" lvl="0" indent="-342900" algn="just">
              <a:spcBef>
                <a:spcPct val="20000"/>
              </a:spcBef>
              <a:buClr>
                <a:srgbClr val="93A299"/>
              </a:buClr>
              <a:buFont typeface="Wingdings" panose="05000000000000000000" pitchFamily="2" charset="2"/>
              <a:buChar char="v"/>
            </a:pPr>
            <a:r>
              <a:rPr lang="en-US" sz="2000" b="1" i="1" dirty="0" smtClean="0">
                <a:solidFill>
                  <a:srgbClr val="6214FE"/>
                </a:solidFill>
              </a:rPr>
              <a:t>Two </a:t>
            </a:r>
            <a:r>
              <a:rPr lang="en-US" sz="2000" b="1" i="1" dirty="0">
                <a:solidFill>
                  <a:srgbClr val="6214FE"/>
                </a:solidFill>
              </a:rPr>
              <a:t>possible outcomes after </a:t>
            </a:r>
            <a:r>
              <a:rPr lang="en-US" sz="2000" b="1" i="1" dirty="0" smtClean="0">
                <a:solidFill>
                  <a:srgbClr val="6214FE"/>
                </a:solidFill>
              </a:rPr>
              <a:t>ovulation: Fertilization or No </a:t>
            </a:r>
            <a:r>
              <a:rPr lang="en-US" sz="2000" b="1" i="1" dirty="0">
                <a:solidFill>
                  <a:srgbClr val="6214FE"/>
                </a:solidFill>
              </a:rPr>
              <a:t>Fertilization</a:t>
            </a:r>
            <a:endParaRPr lang="en-MY" sz="2000" b="1" i="1" dirty="0">
              <a:solidFill>
                <a:srgbClr val="6214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4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 Box 4"/>
          <p:cNvSpPr txBox="1">
            <a:spLocks noChangeArrowheads="1"/>
          </p:cNvSpPr>
          <p:nvPr/>
        </p:nvSpPr>
        <p:spPr bwMode="auto">
          <a:xfrm>
            <a:off x="2007538" y="5647020"/>
            <a:ext cx="11695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292934"/>
                </a:solidFill>
              </a:rPr>
              <a:t>Menstrual</a:t>
            </a:r>
            <a:endParaRPr lang="fr-FR" b="1" dirty="0">
              <a:solidFill>
                <a:srgbClr val="292934"/>
              </a:solidFill>
            </a:endParaRPr>
          </a:p>
          <a:p>
            <a:pPr algn="ctr"/>
            <a:r>
              <a:rPr lang="fr-FR" b="1" dirty="0">
                <a:solidFill>
                  <a:srgbClr val="292934"/>
                </a:solidFill>
              </a:rPr>
              <a:t>phase</a:t>
            </a:r>
          </a:p>
        </p:txBody>
      </p:sp>
      <p:sp>
        <p:nvSpPr>
          <p:cNvPr id="272" name="Text Box 5"/>
          <p:cNvSpPr txBox="1">
            <a:spLocks noChangeArrowheads="1"/>
          </p:cNvSpPr>
          <p:nvPr/>
        </p:nvSpPr>
        <p:spPr bwMode="auto">
          <a:xfrm>
            <a:off x="3152701" y="5647020"/>
            <a:ext cx="14192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b="1" dirty="0" err="1" smtClean="0"/>
              <a:t>Proliferative</a:t>
            </a:r>
            <a:r>
              <a:rPr lang="fr-FR" b="1" dirty="0" smtClean="0"/>
              <a:t> </a:t>
            </a:r>
          </a:p>
          <a:p>
            <a:pPr algn="ctr"/>
            <a:r>
              <a:rPr lang="fr-FR" b="1" dirty="0" smtClean="0"/>
              <a:t>(</a:t>
            </a:r>
            <a:r>
              <a:rPr lang="fr-FR" b="1" dirty="0" err="1" smtClean="0"/>
              <a:t>Follicular</a:t>
            </a:r>
            <a:r>
              <a:rPr lang="fr-FR" b="1" dirty="0" smtClean="0"/>
              <a:t>) </a:t>
            </a:r>
            <a:r>
              <a:rPr lang="fr-FR" b="1" dirty="0"/>
              <a:t>phase</a:t>
            </a:r>
          </a:p>
        </p:txBody>
      </p:sp>
      <p:sp>
        <p:nvSpPr>
          <p:cNvPr id="530" name="Text Box 263"/>
          <p:cNvSpPr txBox="1">
            <a:spLocks noChangeArrowheads="1"/>
          </p:cNvSpPr>
          <p:nvPr/>
        </p:nvSpPr>
        <p:spPr bwMode="auto">
          <a:xfrm>
            <a:off x="4946503" y="5647020"/>
            <a:ext cx="17021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Secretary</a:t>
            </a:r>
            <a:r>
              <a:rPr lang="fr-FR" b="1" dirty="0" smtClean="0"/>
              <a:t> phase</a:t>
            </a:r>
          </a:p>
          <a:p>
            <a:pPr algn="ctr"/>
            <a:r>
              <a:rPr lang="fr-FR" b="1" dirty="0" err="1" smtClean="0"/>
              <a:t>Luteal</a:t>
            </a:r>
            <a:r>
              <a:rPr lang="fr-FR" b="1" dirty="0" smtClean="0"/>
              <a:t> </a:t>
            </a:r>
            <a:r>
              <a:rPr lang="fr-FR" b="1" dirty="0"/>
              <a:t>phase</a:t>
            </a:r>
          </a:p>
        </p:txBody>
      </p:sp>
      <p:sp>
        <p:nvSpPr>
          <p:cNvPr id="531" name="Text Box 264"/>
          <p:cNvSpPr txBox="1">
            <a:spLocks noChangeArrowheads="1"/>
          </p:cNvSpPr>
          <p:nvPr/>
        </p:nvSpPr>
        <p:spPr bwMode="auto">
          <a:xfrm>
            <a:off x="467544" y="1340768"/>
            <a:ext cx="14975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b="1" u="sng" dirty="0" err="1" smtClean="0"/>
              <a:t>Endometrium</a:t>
            </a:r>
            <a:endParaRPr lang="fr-FR" b="1" u="sng" dirty="0"/>
          </a:p>
        </p:txBody>
      </p:sp>
      <p:grpSp>
        <p:nvGrpSpPr>
          <p:cNvPr id="2" name="Group 1"/>
          <p:cNvGrpSpPr/>
          <p:nvPr/>
        </p:nvGrpSpPr>
        <p:grpSpPr>
          <a:xfrm>
            <a:off x="2044626" y="1395413"/>
            <a:ext cx="5676900" cy="4075008"/>
            <a:chOff x="2044626" y="1395413"/>
            <a:chExt cx="5676900" cy="4075008"/>
          </a:xfrm>
        </p:grpSpPr>
        <p:sp>
          <p:nvSpPr>
            <p:cNvPr id="270" name="Oval 3"/>
            <p:cNvSpPr>
              <a:spLocks noChangeArrowheads="1"/>
            </p:cNvSpPr>
            <p:nvPr/>
          </p:nvSpPr>
          <p:spPr bwMode="auto">
            <a:xfrm>
              <a:off x="2411339" y="3916363"/>
              <a:ext cx="4762" cy="47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  <p:grpSp>
          <p:nvGrpSpPr>
            <p:cNvPr id="273" name="Group 6"/>
            <p:cNvGrpSpPr>
              <a:grpSpLocks/>
            </p:cNvGrpSpPr>
            <p:nvPr/>
          </p:nvGrpSpPr>
          <p:grpSpPr bwMode="auto">
            <a:xfrm>
              <a:off x="2197026" y="1395413"/>
              <a:ext cx="5524500" cy="4005261"/>
              <a:chOff x="1296" y="816"/>
              <a:chExt cx="3480" cy="2523"/>
            </a:xfrm>
          </p:grpSpPr>
          <p:sp>
            <p:nvSpPr>
              <p:cNvPr id="274" name="Freeform 7"/>
              <p:cNvSpPr>
                <a:spLocks/>
              </p:cNvSpPr>
              <p:nvPr/>
            </p:nvSpPr>
            <p:spPr bwMode="auto">
              <a:xfrm>
                <a:off x="1337" y="1084"/>
                <a:ext cx="486" cy="1176"/>
              </a:xfrm>
              <a:custGeom>
                <a:avLst/>
                <a:gdLst>
                  <a:gd name="T0" fmla="*/ 0 w 358"/>
                  <a:gd name="T1" fmla="*/ 112 h 867"/>
                  <a:gd name="T2" fmla="*/ 0 w 358"/>
                  <a:gd name="T3" fmla="*/ 0 h 867"/>
                  <a:gd name="T4" fmla="*/ 30 w 358"/>
                  <a:gd name="T5" fmla="*/ 22 h 867"/>
                  <a:gd name="T6" fmla="*/ 141 w 358"/>
                  <a:gd name="T7" fmla="*/ 140 h 867"/>
                  <a:gd name="T8" fmla="*/ 185 w 358"/>
                  <a:gd name="T9" fmla="*/ 297 h 867"/>
                  <a:gd name="T10" fmla="*/ 257 w 358"/>
                  <a:gd name="T11" fmla="*/ 545 h 867"/>
                  <a:gd name="T12" fmla="*/ 287 w 358"/>
                  <a:gd name="T13" fmla="*/ 691 h 867"/>
                  <a:gd name="T14" fmla="*/ 298 w 358"/>
                  <a:gd name="T15" fmla="*/ 832 h 867"/>
                  <a:gd name="T16" fmla="*/ 203 w 358"/>
                  <a:gd name="T17" fmla="*/ 749 h 867"/>
                  <a:gd name="T18" fmla="*/ 138 w 358"/>
                  <a:gd name="T19" fmla="*/ 559 h 867"/>
                  <a:gd name="T20" fmla="*/ 126 w 358"/>
                  <a:gd name="T21" fmla="*/ 469 h 867"/>
                  <a:gd name="T22" fmla="*/ 131 w 358"/>
                  <a:gd name="T23" fmla="*/ 386 h 867"/>
                  <a:gd name="T24" fmla="*/ 131 w 358"/>
                  <a:gd name="T25" fmla="*/ 337 h 867"/>
                  <a:gd name="T26" fmla="*/ 108 w 358"/>
                  <a:gd name="T27" fmla="*/ 405 h 867"/>
                  <a:gd name="T28" fmla="*/ 24 w 358"/>
                  <a:gd name="T29" fmla="*/ 343 h 867"/>
                  <a:gd name="T30" fmla="*/ 23 w 358"/>
                  <a:gd name="T31" fmla="*/ 184 h 867"/>
                  <a:gd name="T32" fmla="*/ 0 w 358"/>
                  <a:gd name="T33" fmla="*/ 112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867">
                    <a:moveTo>
                      <a:pt x="0" y="1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16"/>
                      <a:pt x="30" y="22"/>
                    </a:cubicBezTo>
                    <a:cubicBezTo>
                      <a:pt x="48" y="27"/>
                      <a:pt x="121" y="32"/>
                      <a:pt x="141" y="140"/>
                    </a:cubicBezTo>
                    <a:cubicBezTo>
                      <a:pt x="162" y="248"/>
                      <a:pt x="162" y="260"/>
                      <a:pt x="185" y="297"/>
                    </a:cubicBezTo>
                    <a:cubicBezTo>
                      <a:pt x="209" y="335"/>
                      <a:pt x="258" y="429"/>
                      <a:pt x="257" y="545"/>
                    </a:cubicBezTo>
                    <a:cubicBezTo>
                      <a:pt x="256" y="662"/>
                      <a:pt x="270" y="671"/>
                      <a:pt x="287" y="691"/>
                    </a:cubicBezTo>
                    <a:cubicBezTo>
                      <a:pt x="304" y="711"/>
                      <a:pt x="358" y="797"/>
                      <a:pt x="298" y="832"/>
                    </a:cubicBezTo>
                    <a:cubicBezTo>
                      <a:pt x="238" y="867"/>
                      <a:pt x="203" y="749"/>
                      <a:pt x="203" y="749"/>
                    </a:cubicBezTo>
                    <a:cubicBezTo>
                      <a:pt x="203" y="749"/>
                      <a:pt x="129" y="580"/>
                      <a:pt x="138" y="559"/>
                    </a:cubicBezTo>
                    <a:cubicBezTo>
                      <a:pt x="147" y="538"/>
                      <a:pt x="122" y="484"/>
                      <a:pt x="126" y="469"/>
                    </a:cubicBezTo>
                    <a:cubicBezTo>
                      <a:pt x="130" y="454"/>
                      <a:pt x="121" y="404"/>
                      <a:pt x="131" y="386"/>
                    </a:cubicBezTo>
                    <a:cubicBezTo>
                      <a:pt x="141" y="368"/>
                      <a:pt x="136" y="335"/>
                      <a:pt x="131" y="337"/>
                    </a:cubicBezTo>
                    <a:cubicBezTo>
                      <a:pt x="126" y="339"/>
                      <a:pt x="130" y="389"/>
                      <a:pt x="108" y="405"/>
                    </a:cubicBezTo>
                    <a:cubicBezTo>
                      <a:pt x="86" y="421"/>
                      <a:pt x="18" y="409"/>
                      <a:pt x="24" y="343"/>
                    </a:cubicBezTo>
                    <a:cubicBezTo>
                      <a:pt x="30" y="277"/>
                      <a:pt x="13" y="226"/>
                      <a:pt x="23" y="184"/>
                    </a:cubicBezTo>
                    <a:cubicBezTo>
                      <a:pt x="33" y="142"/>
                      <a:pt x="0" y="112"/>
                      <a:pt x="0" y="112"/>
                    </a:cubicBezTo>
                    <a:close/>
                  </a:path>
                </a:pathLst>
              </a:custGeom>
              <a:solidFill>
                <a:srgbClr val="E423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75" name="Freeform 8"/>
              <p:cNvSpPr>
                <a:spLocks/>
              </p:cNvSpPr>
              <p:nvPr/>
            </p:nvSpPr>
            <p:spPr bwMode="auto">
              <a:xfrm>
                <a:off x="1338" y="1144"/>
                <a:ext cx="409" cy="1080"/>
              </a:xfrm>
              <a:custGeom>
                <a:avLst/>
                <a:gdLst>
                  <a:gd name="T0" fmla="*/ 202 w 301"/>
                  <a:gd name="T1" fmla="*/ 517 h 796"/>
                  <a:gd name="T2" fmla="*/ 176 w 301"/>
                  <a:gd name="T3" fmla="*/ 459 h 796"/>
                  <a:gd name="T4" fmla="*/ 168 w 301"/>
                  <a:gd name="T5" fmla="*/ 373 h 796"/>
                  <a:gd name="T6" fmla="*/ 153 w 301"/>
                  <a:gd name="T7" fmla="*/ 258 h 796"/>
                  <a:gd name="T8" fmla="*/ 87 w 301"/>
                  <a:gd name="T9" fmla="*/ 112 h 796"/>
                  <a:gd name="T10" fmla="*/ 0 w 301"/>
                  <a:gd name="T11" fmla="*/ 0 h 796"/>
                  <a:gd name="T12" fmla="*/ 0 w 301"/>
                  <a:gd name="T13" fmla="*/ 65 h 796"/>
                  <a:gd name="T14" fmla="*/ 22 w 301"/>
                  <a:gd name="T15" fmla="*/ 136 h 796"/>
                  <a:gd name="T16" fmla="*/ 23 w 301"/>
                  <a:gd name="T17" fmla="*/ 295 h 796"/>
                  <a:gd name="T18" fmla="*/ 107 w 301"/>
                  <a:gd name="T19" fmla="*/ 357 h 796"/>
                  <a:gd name="T20" fmla="*/ 130 w 301"/>
                  <a:gd name="T21" fmla="*/ 289 h 796"/>
                  <a:gd name="T22" fmla="*/ 130 w 301"/>
                  <a:gd name="T23" fmla="*/ 338 h 796"/>
                  <a:gd name="T24" fmla="*/ 125 w 301"/>
                  <a:gd name="T25" fmla="*/ 421 h 796"/>
                  <a:gd name="T26" fmla="*/ 137 w 301"/>
                  <a:gd name="T27" fmla="*/ 511 h 796"/>
                  <a:gd name="T28" fmla="*/ 202 w 301"/>
                  <a:gd name="T29" fmla="*/ 701 h 796"/>
                  <a:gd name="T30" fmla="*/ 261 w 301"/>
                  <a:gd name="T31" fmla="*/ 788 h 796"/>
                  <a:gd name="T32" fmla="*/ 232 w 301"/>
                  <a:gd name="T33" fmla="*/ 663 h 796"/>
                  <a:gd name="T34" fmla="*/ 202 w 301"/>
                  <a:gd name="T35" fmla="*/ 517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1" h="796">
                    <a:moveTo>
                      <a:pt x="202" y="517"/>
                    </a:moveTo>
                    <a:cubicBezTo>
                      <a:pt x="202" y="488"/>
                      <a:pt x="179" y="491"/>
                      <a:pt x="176" y="459"/>
                    </a:cubicBezTo>
                    <a:cubicBezTo>
                      <a:pt x="173" y="430"/>
                      <a:pt x="188" y="427"/>
                      <a:pt x="168" y="373"/>
                    </a:cubicBezTo>
                    <a:cubicBezTo>
                      <a:pt x="150" y="328"/>
                      <a:pt x="184" y="335"/>
                      <a:pt x="153" y="258"/>
                    </a:cubicBezTo>
                    <a:cubicBezTo>
                      <a:pt x="111" y="158"/>
                      <a:pt x="62" y="163"/>
                      <a:pt x="87" y="112"/>
                    </a:cubicBezTo>
                    <a:cubicBezTo>
                      <a:pt x="112" y="59"/>
                      <a:pt x="29" y="9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32" y="94"/>
                      <a:pt x="22" y="136"/>
                    </a:cubicBezTo>
                    <a:cubicBezTo>
                      <a:pt x="12" y="178"/>
                      <a:pt x="29" y="229"/>
                      <a:pt x="23" y="295"/>
                    </a:cubicBezTo>
                    <a:cubicBezTo>
                      <a:pt x="17" y="361"/>
                      <a:pt x="85" y="373"/>
                      <a:pt x="107" y="357"/>
                    </a:cubicBezTo>
                    <a:cubicBezTo>
                      <a:pt x="129" y="341"/>
                      <a:pt x="125" y="291"/>
                      <a:pt x="130" y="289"/>
                    </a:cubicBezTo>
                    <a:cubicBezTo>
                      <a:pt x="135" y="287"/>
                      <a:pt x="140" y="320"/>
                      <a:pt x="130" y="338"/>
                    </a:cubicBezTo>
                    <a:cubicBezTo>
                      <a:pt x="120" y="356"/>
                      <a:pt x="129" y="406"/>
                      <a:pt x="125" y="421"/>
                    </a:cubicBezTo>
                    <a:cubicBezTo>
                      <a:pt x="121" y="436"/>
                      <a:pt x="146" y="490"/>
                      <a:pt x="137" y="511"/>
                    </a:cubicBezTo>
                    <a:cubicBezTo>
                      <a:pt x="128" y="532"/>
                      <a:pt x="202" y="701"/>
                      <a:pt x="202" y="701"/>
                    </a:cubicBezTo>
                    <a:cubicBezTo>
                      <a:pt x="202" y="701"/>
                      <a:pt x="223" y="773"/>
                      <a:pt x="261" y="788"/>
                    </a:cubicBezTo>
                    <a:cubicBezTo>
                      <a:pt x="293" y="796"/>
                      <a:pt x="301" y="698"/>
                      <a:pt x="232" y="663"/>
                    </a:cubicBezTo>
                    <a:cubicBezTo>
                      <a:pt x="208" y="651"/>
                      <a:pt x="201" y="634"/>
                      <a:pt x="202" y="517"/>
                    </a:cubicBezTo>
                    <a:close/>
                  </a:path>
                </a:pathLst>
              </a:custGeom>
              <a:solidFill>
                <a:srgbClr val="E31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76" name="Freeform 9"/>
              <p:cNvSpPr>
                <a:spLocks/>
              </p:cNvSpPr>
              <p:nvPr/>
            </p:nvSpPr>
            <p:spPr bwMode="auto">
              <a:xfrm>
                <a:off x="1337" y="1084"/>
                <a:ext cx="486" cy="1176"/>
              </a:xfrm>
              <a:custGeom>
                <a:avLst/>
                <a:gdLst>
                  <a:gd name="T0" fmla="*/ 0 w 358"/>
                  <a:gd name="T1" fmla="*/ 112 h 867"/>
                  <a:gd name="T2" fmla="*/ 0 w 358"/>
                  <a:gd name="T3" fmla="*/ 0 h 867"/>
                  <a:gd name="T4" fmla="*/ 30 w 358"/>
                  <a:gd name="T5" fmla="*/ 22 h 867"/>
                  <a:gd name="T6" fmla="*/ 141 w 358"/>
                  <a:gd name="T7" fmla="*/ 140 h 867"/>
                  <a:gd name="T8" fmla="*/ 185 w 358"/>
                  <a:gd name="T9" fmla="*/ 297 h 867"/>
                  <a:gd name="T10" fmla="*/ 257 w 358"/>
                  <a:gd name="T11" fmla="*/ 545 h 867"/>
                  <a:gd name="T12" fmla="*/ 287 w 358"/>
                  <a:gd name="T13" fmla="*/ 691 h 867"/>
                  <a:gd name="T14" fmla="*/ 298 w 358"/>
                  <a:gd name="T15" fmla="*/ 832 h 867"/>
                  <a:gd name="T16" fmla="*/ 203 w 358"/>
                  <a:gd name="T17" fmla="*/ 749 h 867"/>
                  <a:gd name="T18" fmla="*/ 138 w 358"/>
                  <a:gd name="T19" fmla="*/ 559 h 867"/>
                  <a:gd name="T20" fmla="*/ 126 w 358"/>
                  <a:gd name="T21" fmla="*/ 469 h 867"/>
                  <a:gd name="T22" fmla="*/ 131 w 358"/>
                  <a:gd name="T23" fmla="*/ 386 h 867"/>
                  <a:gd name="T24" fmla="*/ 131 w 358"/>
                  <a:gd name="T25" fmla="*/ 337 h 867"/>
                  <a:gd name="T26" fmla="*/ 108 w 358"/>
                  <a:gd name="T27" fmla="*/ 405 h 867"/>
                  <a:gd name="T28" fmla="*/ 24 w 358"/>
                  <a:gd name="T29" fmla="*/ 343 h 867"/>
                  <a:gd name="T30" fmla="*/ 23 w 358"/>
                  <a:gd name="T31" fmla="*/ 184 h 867"/>
                  <a:gd name="T32" fmla="*/ 0 w 358"/>
                  <a:gd name="T33" fmla="*/ 112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867">
                    <a:moveTo>
                      <a:pt x="0" y="1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16"/>
                      <a:pt x="30" y="22"/>
                    </a:cubicBezTo>
                    <a:cubicBezTo>
                      <a:pt x="48" y="27"/>
                      <a:pt x="121" y="32"/>
                      <a:pt x="141" y="140"/>
                    </a:cubicBezTo>
                    <a:cubicBezTo>
                      <a:pt x="162" y="248"/>
                      <a:pt x="162" y="260"/>
                      <a:pt x="185" y="297"/>
                    </a:cubicBezTo>
                    <a:cubicBezTo>
                      <a:pt x="209" y="335"/>
                      <a:pt x="258" y="429"/>
                      <a:pt x="257" y="545"/>
                    </a:cubicBezTo>
                    <a:cubicBezTo>
                      <a:pt x="256" y="662"/>
                      <a:pt x="270" y="671"/>
                      <a:pt x="287" y="691"/>
                    </a:cubicBezTo>
                    <a:cubicBezTo>
                      <a:pt x="304" y="711"/>
                      <a:pt x="358" y="797"/>
                      <a:pt x="298" y="832"/>
                    </a:cubicBezTo>
                    <a:cubicBezTo>
                      <a:pt x="238" y="867"/>
                      <a:pt x="203" y="749"/>
                      <a:pt x="203" y="749"/>
                    </a:cubicBezTo>
                    <a:cubicBezTo>
                      <a:pt x="203" y="749"/>
                      <a:pt x="129" y="580"/>
                      <a:pt x="138" y="559"/>
                    </a:cubicBezTo>
                    <a:cubicBezTo>
                      <a:pt x="147" y="538"/>
                      <a:pt x="122" y="484"/>
                      <a:pt x="126" y="469"/>
                    </a:cubicBezTo>
                    <a:cubicBezTo>
                      <a:pt x="130" y="454"/>
                      <a:pt x="121" y="404"/>
                      <a:pt x="131" y="386"/>
                    </a:cubicBezTo>
                    <a:cubicBezTo>
                      <a:pt x="141" y="368"/>
                      <a:pt x="136" y="335"/>
                      <a:pt x="131" y="337"/>
                    </a:cubicBezTo>
                    <a:cubicBezTo>
                      <a:pt x="126" y="339"/>
                      <a:pt x="130" y="389"/>
                      <a:pt x="108" y="405"/>
                    </a:cubicBezTo>
                    <a:cubicBezTo>
                      <a:pt x="86" y="421"/>
                      <a:pt x="18" y="409"/>
                      <a:pt x="24" y="343"/>
                    </a:cubicBezTo>
                    <a:cubicBezTo>
                      <a:pt x="30" y="277"/>
                      <a:pt x="13" y="226"/>
                      <a:pt x="23" y="184"/>
                    </a:cubicBezTo>
                    <a:cubicBezTo>
                      <a:pt x="33" y="142"/>
                      <a:pt x="0" y="112"/>
                      <a:pt x="0" y="112"/>
                    </a:cubicBezTo>
                    <a:close/>
                  </a:path>
                </a:pathLst>
              </a:custGeom>
              <a:noFill/>
              <a:ln w="4763" cap="flat">
                <a:solidFill>
                  <a:srgbClr val="7A12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77" name="Freeform 10"/>
              <p:cNvSpPr>
                <a:spLocks/>
              </p:cNvSpPr>
              <p:nvPr/>
            </p:nvSpPr>
            <p:spPr bwMode="auto">
              <a:xfrm>
                <a:off x="2143" y="2105"/>
                <a:ext cx="150" cy="287"/>
              </a:xfrm>
              <a:custGeom>
                <a:avLst/>
                <a:gdLst>
                  <a:gd name="T0" fmla="*/ 25 w 110"/>
                  <a:gd name="T1" fmla="*/ 48 h 212"/>
                  <a:gd name="T2" fmla="*/ 34 w 110"/>
                  <a:gd name="T3" fmla="*/ 33 h 212"/>
                  <a:gd name="T4" fmla="*/ 78 w 110"/>
                  <a:gd name="T5" fmla="*/ 0 h 212"/>
                  <a:gd name="T6" fmla="*/ 96 w 110"/>
                  <a:gd name="T7" fmla="*/ 40 h 212"/>
                  <a:gd name="T8" fmla="*/ 55 w 110"/>
                  <a:gd name="T9" fmla="*/ 204 h 212"/>
                  <a:gd name="T10" fmla="*/ 25 w 110"/>
                  <a:gd name="T11" fmla="*/ 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12">
                    <a:moveTo>
                      <a:pt x="25" y="48"/>
                    </a:move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60" y="52"/>
                      <a:pt x="78" y="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40"/>
                      <a:pt x="110" y="212"/>
                      <a:pt x="55" y="204"/>
                    </a:cubicBezTo>
                    <a:cubicBezTo>
                      <a:pt x="0" y="195"/>
                      <a:pt x="25" y="48"/>
                      <a:pt x="25" y="48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78" name="Freeform 11"/>
              <p:cNvSpPr>
                <a:spLocks/>
              </p:cNvSpPr>
              <p:nvPr/>
            </p:nvSpPr>
            <p:spPr bwMode="auto">
              <a:xfrm>
                <a:off x="2455" y="1642"/>
                <a:ext cx="221" cy="621"/>
              </a:xfrm>
              <a:custGeom>
                <a:avLst/>
                <a:gdLst>
                  <a:gd name="T0" fmla="*/ 43 w 163"/>
                  <a:gd name="T1" fmla="*/ 37 h 458"/>
                  <a:gd name="T2" fmla="*/ 51 w 163"/>
                  <a:gd name="T3" fmla="*/ 14 h 458"/>
                  <a:gd name="T4" fmla="*/ 73 w 163"/>
                  <a:gd name="T5" fmla="*/ 0 h 458"/>
                  <a:gd name="T6" fmla="*/ 101 w 163"/>
                  <a:gd name="T7" fmla="*/ 25 h 458"/>
                  <a:gd name="T8" fmla="*/ 99 w 163"/>
                  <a:gd name="T9" fmla="*/ 101 h 458"/>
                  <a:gd name="T10" fmla="*/ 120 w 163"/>
                  <a:gd name="T11" fmla="*/ 164 h 458"/>
                  <a:gd name="T12" fmla="*/ 134 w 163"/>
                  <a:gd name="T13" fmla="*/ 249 h 458"/>
                  <a:gd name="T14" fmla="*/ 110 w 163"/>
                  <a:gd name="T15" fmla="*/ 328 h 458"/>
                  <a:gd name="T16" fmla="*/ 73 w 163"/>
                  <a:gd name="T17" fmla="*/ 448 h 458"/>
                  <a:gd name="T18" fmla="*/ 17 w 163"/>
                  <a:gd name="T19" fmla="*/ 314 h 458"/>
                  <a:gd name="T20" fmla="*/ 25 w 163"/>
                  <a:gd name="T21" fmla="*/ 199 h 458"/>
                  <a:gd name="T22" fmla="*/ 24 w 163"/>
                  <a:gd name="T23" fmla="*/ 134 h 458"/>
                  <a:gd name="T24" fmla="*/ 33 w 163"/>
                  <a:gd name="T25" fmla="*/ 77 h 458"/>
                  <a:gd name="T26" fmla="*/ 43 w 163"/>
                  <a:gd name="T27" fmla="*/ 37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3" h="458">
                    <a:moveTo>
                      <a:pt x="43" y="37"/>
                    </a:move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66" y="27"/>
                      <a:pt x="73" y="0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1" y="25"/>
                      <a:pt x="85" y="78"/>
                      <a:pt x="99" y="101"/>
                    </a:cubicBezTo>
                    <a:cubicBezTo>
                      <a:pt x="112" y="124"/>
                      <a:pt x="99" y="142"/>
                      <a:pt x="120" y="164"/>
                    </a:cubicBezTo>
                    <a:cubicBezTo>
                      <a:pt x="140" y="187"/>
                      <a:pt x="163" y="205"/>
                      <a:pt x="134" y="249"/>
                    </a:cubicBezTo>
                    <a:cubicBezTo>
                      <a:pt x="104" y="292"/>
                      <a:pt x="110" y="298"/>
                      <a:pt x="110" y="328"/>
                    </a:cubicBezTo>
                    <a:cubicBezTo>
                      <a:pt x="110" y="359"/>
                      <a:pt x="137" y="458"/>
                      <a:pt x="73" y="448"/>
                    </a:cubicBezTo>
                    <a:cubicBezTo>
                      <a:pt x="8" y="438"/>
                      <a:pt x="0" y="341"/>
                      <a:pt x="17" y="314"/>
                    </a:cubicBezTo>
                    <a:cubicBezTo>
                      <a:pt x="35" y="287"/>
                      <a:pt x="19" y="222"/>
                      <a:pt x="25" y="199"/>
                    </a:cubicBezTo>
                    <a:cubicBezTo>
                      <a:pt x="31" y="175"/>
                      <a:pt x="24" y="163"/>
                      <a:pt x="24" y="134"/>
                    </a:cubicBezTo>
                    <a:cubicBezTo>
                      <a:pt x="25" y="105"/>
                      <a:pt x="28" y="88"/>
                      <a:pt x="33" y="77"/>
                    </a:cubicBezTo>
                    <a:cubicBezTo>
                      <a:pt x="37" y="66"/>
                      <a:pt x="43" y="37"/>
                      <a:pt x="43" y="37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79" name="Freeform 12"/>
              <p:cNvSpPr>
                <a:spLocks/>
              </p:cNvSpPr>
              <p:nvPr/>
            </p:nvSpPr>
            <p:spPr bwMode="auto">
              <a:xfrm>
                <a:off x="2748" y="1444"/>
                <a:ext cx="331" cy="975"/>
              </a:xfrm>
              <a:custGeom>
                <a:avLst/>
                <a:gdLst>
                  <a:gd name="T0" fmla="*/ 88 w 244"/>
                  <a:gd name="T1" fmla="*/ 9 h 718"/>
                  <a:gd name="T2" fmla="*/ 95 w 244"/>
                  <a:gd name="T3" fmla="*/ 0 h 718"/>
                  <a:gd name="T4" fmla="*/ 117 w 244"/>
                  <a:gd name="T5" fmla="*/ 0 h 718"/>
                  <a:gd name="T6" fmla="*/ 134 w 244"/>
                  <a:gd name="T7" fmla="*/ 48 h 718"/>
                  <a:gd name="T8" fmla="*/ 132 w 244"/>
                  <a:gd name="T9" fmla="*/ 177 h 718"/>
                  <a:gd name="T10" fmla="*/ 148 w 244"/>
                  <a:gd name="T11" fmla="*/ 246 h 718"/>
                  <a:gd name="T12" fmla="*/ 195 w 244"/>
                  <a:gd name="T13" fmla="*/ 320 h 718"/>
                  <a:gd name="T14" fmla="*/ 202 w 244"/>
                  <a:gd name="T15" fmla="*/ 395 h 718"/>
                  <a:gd name="T16" fmla="*/ 147 w 244"/>
                  <a:gd name="T17" fmla="*/ 479 h 718"/>
                  <a:gd name="T18" fmla="*/ 141 w 244"/>
                  <a:gd name="T19" fmla="*/ 583 h 718"/>
                  <a:gd name="T20" fmla="*/ 135 w 244"/>
                  <a:gd name="T21" fmla="*/ 673 h 718"/>
                  <a:gd name="T22" fmla="*/ 69 w 244"/>
                  <a:gd name="T23" fmla="*/ 715 h 718"/>
                  <a:gd name="T24" fmla="*/ 33 w 244"/>
                  <a:gd name="T25" fmla="*/ 648 h 718"/>
                  <a:gd name="T26" fmla="*/ 50 w 244"/>
                  <a:gd name="T27" fmla="*/ 524 h 718"/>
                  <a:gd name="T28" fmla="*/ 24 w 244"/>
                  <a:gd name="T29" fmla="*/ 450 h 718"/>
                  <a:gd name="T30" fmla="*/ 17 w 244"/>
                  <a:gd name="T31" fmla="*/ 379 h 718"/>
                  <a:gd name="T32" fmla="*/ 14 w 244"/>
                  <a:gd name="T33" fmla="*/ 275 h 718"/>
                  <a:gd name="T34" fmla="*/ 39 w 244"/>
                  <a:gd name="T35" fmla="*/ 196 h 718"/>
                  <a:gd name="T36" fmla="*/ 41 w 244"/>
                  <a:gd name="T37" fmla="*/ 123 h 718"/>
                  <a:gd name="T38" fmla="*/ 88 w 244"/>
                  <a:gd name="T39" fmla="*/ 9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4" h="718">
                    <a:moveTo>
                      <a:pt x="88" y="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107" y="16"/>
                      <a:pt x="117" y="0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4" y="48"/>
                      <a:pt x="139" y="164"/>
                      <a:pt x="132" y="177"/>
                    </a:cubicBezTo>
                    <a:cubicBezTo>
                      <a:pt x="125" y="190"/>
                      <a:pt x="137" y="225"/>
                      <a:pt x="148" y="246"/>
                    </a:cubicBezTo>
                    <a:cubicBezTo>
                      <a:pt x="159" y="267"/>
                      <a:pt x="186" y="308"/>
                      <a:pt x="195" y="320"/>
                    </a:cubicBezTo>
                    <a:cubicBezTo>
                      <a:pt x="204" y="332"/>
                      <a:pt x="244" y="365"/>
                      <a:pt x="202" y="395"/>
                    </a:cubicBezTo>
                    <a:cubicBezTo>
                      <a:pt x="160" y="425"/>
                      <a:pt x="146" y="457"/>
                      <a:pt x="147" y="479"/>
                    </a:cubicBezTo>
                    <a:cubicBezTo>
                      <a:pt x="148" y="501"/>
                      <a:pt x="136" y="563"/>
                      <a:pt x="141" y="583"/>
                    </a:cubicBezTo>
                    <a:cubicBezTo>
                      <a:pt x="146" y="603"/>
                      <a:pt x="136" y="670"/>
                      <a:pt x="135" y="673"/>
                    </a:cubicBezTo>
                    <a:cubicBezTo>
                      <a:pt x="134" y="676"/>
                      <a:pt x="70" y="718"/>
                      <a:pt x="69" y="715"/>
                    </a:cubicBezTo>
                    <a:cubicBezTo>
                      <a:pt x="68" y="712"/>
                      <a:pt x="31" y="683"/>
                      <a:pt x="33" y="648"/>
                    </a:cubicBezTo>
                    <a:cubicBezTo>
                      <a:pt x="35" y="613"/>
                      <a:pt x="50" y="556"/>
                      <a:pt x="50" y="524"/>
                    </a:cubicBezTo>
                    <a:cubicBezTo>
                      <a:pt x="50" y="492"/>
                      <a:pt x="34" y="485"/>
                      <a:pt x="24" y="450"/>
                    </a:cubicBezTo>
                    <a:cubicBezTo>
                      <a:pt x="14" y="415"/>
                      <a:pt x="13" y="397"/>
                      <a:pt x="17" y="379"/>
                    </a:cubicBezTo>
                    <a:cubicBezTo>
                      <a:pt x="21" y="361"/>
                      <a:pt x="0" y="303"/>
                      <a:pt x="14" y="275"/>
                    </a:cubicBezTo>
                    <a:cubicBezTo>
                      <a:pt x="28" y="247"/>
                      <a:pt x="39" y="222"/>
                      <a:pt x="39" y="196"/>
                    </a:cubicBezTo>
                    <a:cubicBezTo>
                      <a:pt x="39" y="170"/>
                      <a:pt x="26" y="143"/>
                      <a:pt x="41" y="123"/>
                    </a:cubicBezTo>
                    <a:cubicBezTo>
                      <a:pt x="56" y="103"/>
                      <a:pt x="88" y="9"/>
                      <a:pt x="88" y="9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0" name="Freeform 13"/>
              <p:cNvSpPr>
                <a:spLocks/>
              </p:cNvSpPr>
              <p:nvPr/>
            </p:nvSpPr>
            <p:spPr bwMode="auto">
              <a:xfrm>
                <a:off x="3018" y="1416"/>
                <a:ext cx="251" cy="825"/>
              </a:xfrm>
              <a:custGeom>
                <a:avLst/>
                <a:gdLst>
                  <a:gd name="T0" fmla="*/ 77 w 185"/>
                  <a:gd name="T1" fmla="*/ 13 h 608"/>
                  <a:gd name="T2" fmla="*/ 87 w 185"/>
                  <a:gd name="T3" fmla="*/ 3 h 608"/>
                  <a:gd name="T4" fmla="*/ 110 w 185"/>
                  <a:gd name="T5" fmla="*/ 0 h 608"/>
                  <a:gd name="T6" fmla="*/ 134 w 185"/>
                  <a:gd name="T7" fmla="*/ 33 h 608"/>
                  <a:gd name="T8" fmla="*/ 145 w 185"/>
                  <a:gd name="T9" fmla="*/ 125 h 608"/>
                  <a:gd name="T10" fmla="*/ 171 w 185"/>
                  <a:gd name="T11" fmla="*/ 209 h 608"/>
                  <a:gd name="T12" fmla="*/ 166 w 185"/>
                  <a:gd name="T13" fmla="*/ 306 h 608"/>
                  <a:gd name="T14" fmla="*/ 152 w 185"/>
                  <a:gd name="T15" fmla="*/ 385 h 608"/>
                  <a:gd name="T16" fmla="*/ 150 w 185"/>
                  <a:gd name="T17" fmla="*/ 518 h 608"/>
                  <a:gd name="T18" fmla="*/ 93 w 185"/>
                  <a:gd name="T19" fmla="*/ 587 h 608"/>
                  <a:gd name="T20" fmla="*/ 63 w 185"/>
                  <a:gd name="T21" fmla="*/ 449 h 608"/>
                  <a:gd name="T22" fmla="*/ 68 w 185"/>
                  <a:gd name="T23" fmla="*/ 358 h 608"/>
                  <a:gd name="T24" fmla="*/ 8 w 185"/>
                  <a:gd name="T25" fmla="*/ 287 h 608"/>
                  <a:gd name="T26" fmla="*/ 14 w 185"/>
                  <a:gd name="T27" fmla="*/ 208 h 608"/>
                  <a:gd name="T28" fmla="*/ 32 w 185"/>
                  <a:gd name="T29" fmla="*/ 108 h 608"/>
                  <a:gd name="T30" fmla="*/ 77 w 185"/>
                  <a:gd name="T31" fmla="*/ 13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5" h="608">
                    <a:moveTo>
                      <a:pt x="77" y="13"/>
                    </a:move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103" y="13"/>
                      <a:pt x="110" y="0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34" y="33"/>
                      <a:pt x="133" y="106"/>
                      <a:pt x="145" y="125"/>
                    </a:cubicBezTo>
                    <a:cubicBezTo>
                      <a:pt x="157" y="144"/>
                      <a:pt x="157" y="176"/>
                      <a:pt x="171" y="209"/>
                    </a:cubicBezTo>
                    <a:cubicBezTo>
                      <a:pt x="185" y="242"/>
                      <a:pt x="180" y="268"/>
                      <a:pt x="166" y="306"/>
                    </a:cubicBezTo>
                    <a:cubicBezTo>
                      <a:pt x="152" y="344"/>
                      <a:pt x="153" y="338"/>
                      <a:pt x="152" y="385"/>
                    </a:cubicBezTo>
                    <a:cubicBezTo>
                      <a:pt x="151" y="432"/>
                      <a:pt x="154" y="483"/>
                      <a:pt x="150" y="518"/>
                    </a:cubicBezTo>
                    <a:cubicBezTo>
                      <a:pt x="146" y="553"/>
                      <a:pt x="134" y="608"/>
                      <a:pt x="93" y="587"/>
                    </a:cubicBezTo>
                    <a:cubicBezTo>
                      <a:pt x="52" y="566"/>
                      <a:pt x="57" y="490"/>
                      <a:pt x="63" y="449"/>
                    </a:cubicBezTo>
                    <a:cubicBezTo>
                      <a:pt x="69" y="408"/>
                      <a:pt x="99" y="388"/>
                      <a:pt x="68" y="358"/>
                    </a:cubicBezTo>
                    <a:cubicBezTo>
                      <a:pt x="37" y="328"/>
                      <a:pt x="0" y="319"/>
                      <a:pt x="8" y="287"/>
                    </a:cubicBezTo>
                    <a:cubicBezTo>
                      <a:pt x="16" y="255"/>
                      <a:pt x="8" y="243"/>
                      <a:pt x="14" y="208"/>
                    </a:cubicBezTo>
                    <a:cubicBezTo>
                      <a:pt x="20" y="173"/>
                      <a:pt x="17" y="143"/>
                      <a:pt x="32" y="108"/>
                    </a:cubicBezTo>
                    <a:cubicBezTo>
                      <a:pt x="47" y="73"/>
                      <a:pt x="77" y="13"/>
                      <a:pt x="77" y="13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1" name="Freeform 14"/>
              <p:cNvSpPr>
                <a:spLocks/>
              </p:cNvSpPr>
              <p:nvPr/>
            </p:nvSpPr>
            <p:spPr bwMode="auto">
              <a:xfrm>
                <a:off x="3435" y="1278"/>
                <a:ext cx="434" cy="1229"/>
              </a:xfrm>
              <a:custGeom>
                <a:avLst/>
                <a:gdLst>
                  <a:gd name="T0" fmla="*/ 133 w 319"/>
                  <a:gd name="T1" fmla="*/ 22 h 906"/>
                  <a:gd name="T2" fmla="*/ 145 w 319"/>
                  <a:gd name="T3" fmla="*/ 1 h 906"/>
                  <a:gd name="T4" fmla="*/ 181 w 319"/>
                  <a:gd name="T5" fmla="*/ 0 h 906"/>
                  <a:gd name="T6" fmla="*/ 214 w 319"/>
                  <a:gd name="T7" fmla="*/ 42 h 906"/>
                  <a:gd name="T8" fmla="*/ 267 w 319"/>
                  <a:gd name="T9" fmla="*/ 118 h 906"/>
                  <a:gd name="T10" fmla="*/ 269 w 319"/>
                  <a:gd name="T11" fmla="*/ 198 h 906"/>
                  <a:gd name="T12" fmla="*/ 264 w 319"/>
                  <a:gd name="T13" fmla="*/ 257 h 906"/>
                  <a:gd name="T14" fmla="*/ 275 w 319"/>
                  <a:gd name="T15" fmla="*/ 331 h 906"/>
                  <a:gd name="T16" fmla="*/ 297 w 319"/>
                  <a:gd name="T17" fmla="*/ 371 h 906"/>
                  <a:gd name="T18" fmla="*/ 294 w 319"/>
                  <a:gd name="T19" fmla="*/ 449 h 906"/>
                  <a:gd name="T20" fmla="*/ 273 w 319"/>
                  <a:gd name="T21" fmla="*/ 503 h 906"/>
                  <a:gd name="T22" fmla="*/ 267 w 319"/>
                  <a:gd name="T23" fmla="*/ 608 h 906"/>
                  <a:gd name="T24" fmla="*/ 257 w 319"/>
                  <a:gd name="T25" fmla="*/ 714 h 906"/>
                  <a:gd name="T26" fmla="*/ 220 w 319"/>
                  <a:gd name="T27" fmla="*/ 823 h 906"/>
                  <a:gd name="T28" fmla="*/ 128 w 319"/>
                  <a:gd name="T29" fmla="*/ 883 h 906"/>
                  <a:gd name="T30" fmla="*/ 54 w 319"/>
                  <a:gd name="T31" fmla="*/ 787 h 906"/>
                  <a:gd name="T32" fmla="*/ 28 w 319"/>
                  <a:gd name="T33" fmla="*/ 634 h 906"/>
                  <a:gd name="T34" fmla="*/ 16 w 319"/>
                  <a:gd name="T35" fmla="*/ 517 h 906"/>
                  <a:gd name="T36" fmla="*/ 45 w 319"/>
                  <a:gd name="T37" fmla="*/ 410 h 906"/>
                  <a:gd name="T38" fmla="*/ 41 w 319"/>
                  <a:gd name="T39" fmla="*/ 301 h 906"/>
                  <a:gd name="T40" fmla="*/ 50 w 319"/>
                  <a:gd name="T41" fmla="*/ 197 h 906"/>
                  <a:gd name="T42" fmla="*/ 133 w 319"/>
                  <a:gd name="T43" fmla="*/ 22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9" h="906">
                    <a:moveTo>
                      <a:pt x="133" y="22"/>
                    </a:moveTo>
                    <a:cubicBezTo>
                      <a:pt x="145" y="1"/>
                      <a:pt x="145" y="1"/>
                      <a:pt x="145" y="1"/>
                    </a:cubicBezTo>
                    <a:cubicBezTo>
                      <a:pt x="145" y="1"/>
                      <a:pt x="166" y="25"/>
                      <a:pt x="181" y="0"/>
                    </a:cubicBezTo>
                    <a:cubicBezTo>
                      <a:pt x="214" y="42"/>
                      <a:pt x="214" y="42"/>
                      <a:pt x="214" y="42"/>
                    </a:cubicBezTo>
                    <a:cubicBezTo>
                      <a:pt x="214" y="42"/>
                      <a:pt x="251" y="96"/>
                      <a:pt x="267" y="118"/>
                    </a:cubicBezTo>
                    <a:cubicBezTo>
                      <a:pt x="283" y="140"/>
                      <a:pt x="286" y="173"/>
                      <a:pt x="269" y="198"/>
                    </a:cubicBezTo>
                    <a:cubicBezTo>
                      <a:pt x="252" y="223"/>
                      <a:pt x="254" y="231"/>
                      <a:pt x="264" y="257"/>
                    </a:cubicBezTo>
                    <a:cubicBezTo>
                      <a:pt x="274" y="283"/>
                      <a:pt x="274" y="321"/>
                      <a:pt x="275" y="331"/>
                    </a:cubicBezTo>
                    <a:cubicBezTo>
                      <a:pt x="276" y="341"/>
                      <a:pt x="291" y="355"/>
                      <a:pt x="297" y="371"/>
                    </a:cubicBezTo>
                    <a:cubicBezTo>
                      <a:pt x="303" y="387"/>
                      <a:pt x="319" y="423"/>
                      <a:pt x="294" y="449"/>
                    </a:cubicBezTo>
                    <a:cubicBezTo>
                      <a:pt x="269" y="475"/>
                      <a:pt x="272" y="451"/>
                      <a:pt x="273" y="503"/>
                    </a:cubicBezTo>
                    <a:cubicBezTo>
                      <a:pt x="274" y="555"/>
                      <a:pt x="273" y="564"/>
                      <a:pt x="267" y="608"/>
                    </a:cubicBezTo>
                    <a:cubicBezTo>
                      <a:pt x="261" y="652"/>
                      <a:pt x="261" y="687"/>
                      <a:pt x="257" y="714"/>
                    </a:cubicBezTo>
                    <a:cubicBezTo>
                      <a:pt x="253" y="741"/>
                      <a:pt x="229" y="807"/>
                      <a:pt x="220" y="823"/>
                    </a:cubicBezTo>
                    <a:cubicBezTo>
                      <a:pt x="211" y="839"/>
                      <a:pt x="169" y="906"/>
                      <a:pt x="128" y="883"/>
                    </a:cubicBezTo>
                    <a:cubicBezTo>
                      <a:pt x="87" y="860"/>
                      <a:pt x="59" y="831"/>
                      <a:pt x="54" y="787"/>
                    </a:cubicBezTo>
                    <a:cubicBezTo>
                      <a:pt x="49" y="743"/>
                      <a:pt x="30" y="665"/>
                      <a:pt x="28" y="634"/>
                    </a:cubicBezTo>
                    <a:cubicBezTo>
                      <a:pt x="26" y="603"/>
                      <a:pt x="0" y="553"/>
                      <a:pt x="16" y="517"/>
                    </a:cubicBezTo>
                    <a:cubicBezTo>
                      <a:pt x="32" y="481"/>
                      <a:pt x="54" y="439"/>
                      <a:pt x="45" y="410"/>
                    </a:cubicBezTo>
                    <a:cubicBezTo>
                      <a:pt x="36" y="381"/>
                      <a:pt x="45" y="334"/>
                      <a:pt x="41" y="301"/>
                    </a:cubicBezTo>
                    <a:cubicBezTo>
                      <a:pt x="37" y="268"/>
                      <a:pt x="43" y="212"/>
                      <a:pt x="50" y="197"/>
                    </a:cubicBezTo>
                    <a:cubicBezTo>
                      <a:pt x="57" y="182"/>
                      <a:pt x="133" y="22"/>
                      <a:pt x="133" y="22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2" name="Freeform 15"/>
              <p:cNvSpPr>
                <a:spLocks/>
              </p:cNvSpPr>
              <p:nvPr/>
            </p:nvSpPr>
            <p:spPr bwMode="auto">
              <a:xfrm>
                <a:off x="3857" y="1208"/>
                <a:ext cx="304" cy="1105"/>
              </a:xfrm>
              <a:custGeom>
                <a:avLst/>
                <a:gdLst>
                  <a:gd name="T0" fmla="*/ 68 w 224"/>
                  <a:gd name="T1" fmla="*/ 24 h 814"/>
                  <a:gd name="T2" fmla="*/ 86 w 224"/>
                  <a:gd name="T3" fmla="*/ 1 h 814"/>
                  <a:gd name="T4" fmla="*/ 123 w 224"/>
                  <a:gd name="T5" fmla="*/ 0 h 814"/>
                  <a:gd name="T6" fmla="*/ 154 w 224"/>
                  <a:gd name="T7" fmla="*/ 52 h 814"/>
                  <a:gd name="T8" fmla="*/ 209 w 224"/>
                  <a:gd name="T9" fmla="*/ 163 h 814"/>
                  <a:gd name="T10" fmla="*/ 194 w 224"/>
                  <a:gd name="T11" fmla="*/ 256 h 814"/>
                  <a:gd name="T12" fmla="*/ 199 w 224"/>
                  <a:gd name="T13" fmla="*/ 335 h 814"/>
                  <a:gd name="T14" fmla="*/ 180 w 224"/>
                  <a:gd name="T15" fmla="*/ 410 h 814"/>
                  <a:gd name="T16" fmla="*/ 215 w 224"/>
                  <a:gd name="T17" fmla="*/ 474 h 814"/>
                  <a:gd name="T18" fmla="*/ 169 w 224"/>
                  <a:gd name="T19" fmla="*/ 557 h 814"/>
                  <a:gd name="T20" fmla="*/ 180 w 224"/>
                  <a:gd name="T21" fmla="*/ 736 h 814"/>
                  <a:gd name="T22" fmla="*/ 129 w 224"/>
                  <a:gd name="T23" fmla="*/ 802 h 814"/>
                  <a:gd name="T24" fmla="*/ 79 w 224"/>
                  <a:gd name="T25" fmla="*/ 676 h 814"/>
                  <a:gd name="T26" fmla="*/ 52 w 224"/>
                  <a:gd name="T27" fmla="*/ 562 h 814"/>
                  <a:gd name="T28" fmla="*/ 33 w 224"/>
                  <a:gd name="T29" fmla="*/ 465 h 814"/>
                  <a:gd name="T30" fmla="*/ 11 w 224"/>
                  <a:gd name="T31" fmla="*/ 393 h 814"/>
                  <a:gd name="T32" fmla="*/ 57 w 224"/>
                  <a:gd name="T33" fmla="*/ 298 h 814"/>
                  <a:gd name="T34" fmla="*/ 66 w 224"/>
                  <a:gd name="T35" fmla="*/ 144 h 814"/>
                  <a:gd name="T36" fmla="*/ 68 w 224"/>
                  <a:gd name="T37" fmla="*/ 2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4" h="814">
                    <a:moveTo>
                      <a:pt x="68" y="24"/>
                    </a:moveTo>
                    <a:cubicBezTo>
                      <a:pt x="86" y="1"/>
                      <a:pt x="86" y="1"/>
                      <a:pt x="86" y="1"/>
                    </a:cubicBezTo>
                    <a:cubicBezTo>
                      <a:pt x="86" y="1"/>
                      <a:pt x="108" y="18"/>
                      <a:pt x="123" y="0"/>
                    </a:cubicBezTo>
                    <a:cubicBezTo>
                      <a:pt x="154" y="52"/>
                      <a:pt x="154" y="52"/>
                      <a:pt x="154" y="52"/>
                    </a:cubicBezTo>
                    <a:cubicBezTo>
                      <a:pt x="154" y="52"/>
                      <a:pt x="200" y="92"/>
                      <a:pt x="209" y="163"/>
                    </a:cubicBezTo>
                    <a:cubicBezTo>
                      <a:pt x="218" y="234"/>
                      <a:pt x="213" y="228"/>
                      <a:pt x="194" y="256"/>
                    </a:cubicBezTo>
                    <a:cubicBezTo>
                      <a:pt x="175" y="284"/>
                      <a:pt x="218" y="293"/>
                      <a:pt x="199" y="335"/>
                    </a:cubicBezTo>
                    <a:cubicBezTo>
                      <a:pt x="180" y="377"/>
                      <a:pt x="165" y="388"/>
                      <a:pt x="180" y="410"/>
                    </a:cubicBezTo>
                    <a:cubicBezTo>
                      <a:pt x="195" y="432"/>
                      <a:pt x="224" y="438"/>
                      <a:pt x="215" y="474"/>
                    </a:cubicBezTo>
                    <a:cubicBezTo>
                      <a:pt x="206" y="510"/>
                      <a:pt x="166" y="512"/>
                      <a:pt x="169" y="557"/>
                    </a:cubicBezTo>
                    <a:cubicBezTo>
                      <a:pt x="172" y="602"/>
                      <a:pt x="190" y="709"/>
                      <a:pt x="180" y="736"/>
                    </a:cubicBezTo>
                    <a:cubicBezTo>
                      <a:pt x="170" y="763"/>
                      <a:pt x="156" y="814"/>
                      <a:pt x="129" y="802"/>
                    </a:cubicBezTo>
                    <a:cubicBezTo>
                      <a:pt x="102" y="790"/>
                      <a:pt x="76" y="730"/>
                      <a:pt x="79" y="676"/>
                    </a:cubicBezTo>
                    <a:cubicBezTo>
                      <a:pt x="82" y="622"/>
                      <a:pt x="54" y="587"/>
                      <a:pt x="52" y="562"/>
                    </a:cubicBezTo>
                    <a:cubicBezTo>
                      <a:pt x="50" y="537"/>
                      <a:pt x="33" y="481"/>
                      <a:pt x="33" y="465"/>
                    </a:cubicBezTo>
                    <a:cubicBezTo>
                      <a:pt x="33" y="449"/>
                      <a:pt x="0" y="418"/>
                      <a:pt x="11" y="393"/>
                    </a:cubicBezTo>
                    <a:cubicBezTo>
                      <a:pt x="22" y="368"/>
                      <a:pt x="77" y="346"/>
                      <a:pt x="57" y="298"/>
                    </a:cubicBezTo>
                    <a:cubicBezTo>
                      <a:pt x="37" y="250"/>
                      <a:pt x="68" y="186"/>
                      <a:pt x="66" y="144"/>
                    </a:cubicBezTo>
                    <a:cubicBezTo>
                      <a:pt x="64" y="102"/>
                      <a:pt x="68" y="24"/>
                      <a:pt x="68" y="24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3" name="Freeform 16"/>
              <p:cNvSpPr>
                <a:spLocks/>
              </p:cNvSpPr>
              <p:nvPr/>
            </p:nvSpPr>
            <p:spPr bwMode="auto">
              <a:xfrm>
                <a:off x="1337" y="1132"/>
                <a:ext cx="2862" cy="1688"/>
              </a:xfrm>
              <a:custGeom>
                <a:avLst/>
                <a:gdLst>
                  <a:gd name="T0" fmla="*/ 35 w 2106"/>
                  <a:gd name="T1" fmla="*/ 56 h 1244"/>
                  <a:gd name="T2" fmla="*/ 51 w 2106"/>
                  <a:gd name="T3" fmla="*/ 224 h 1244"/>
                  <a:gd name="T4" fmla="*/ 77 w 2106"/>
                  <a:gd name="T5" fmla="*/ 346 h 1244"/>
                  <a:gd name="T6" fmla="*/ 106 w 2106"/>
                  <a:gd name="T7" fmla="*/ 264 h 1244"/>
                  <a:gd name="T8" fmla="*/ 105 w 2106"/>
                  <a:gd name="T9" fmla="*/ 179 h 1244"/>
                  <a:gd name="T10" fmla="*/ 162 w 2106"/>
                  <a:gd name="T11" fmla="*/ 327 h 1244"/>
                  <a:gd name="T12" fmla="*/ 161 w 2106"/>
                  <a:gd name="T13" fmla="*/ 448 h 1244"/>
                  <a:gd name="T14" fmla="*/ 177 w 2106"/>
                  <a:gd name="T15" fmla="*/ 523 h 1244"/>
                  <a:gd name="T16" fmla="*/ 377 w 2106"/>
                  <a:gd name="T17" fmla="*/ 904 h 1244"/>
                  <a:gd name="T18" fmla="*/ 647 w 2106"/>
                  <a:gd name="T19" fmla="*/ 897 h 1244"/>
                  <a:gd name="T20" fmla="*/ 843 w 2106"/>
                  <a:gd name="T21" fmla="*/ 443 h 1244"/>
                  <a:gd name="T22" fmla="*/ 872 w 2106"/>
                  <a:gd name="T23" fmla="*/ 476 h 1244"/>
                  <a:gd name="T24" fmla="*/ 875 w 2106"/>
                  <a:gd name="T25" fmla="*/ 573 h 1244"/>
                  <a:gd name="T26" fmla="*/ 880 w 2106"/>
                  <a:gd name="T27" fmla="*/ 669 h 1244"/>
                  <a:gd name="T28" fmla="*/ 888 w 2106"/>
                  <a:gd name="T29" fmla="*/ 801 h 1244"/>
                  <a:gd name="T30" fmla="*/ 897 w 2106"/>
                  <a:gd name="T31" fmla="*/ 736 h 1244"/>
                  <a:gd name="T32" fmla="*/ 908 w 2106"/>
                  <a:gd name="T33" fmla="*/ 642 h 1244"/>
                  <a:gd name="T34" fmla="*/ 905 w 2106"/>
                  <a:gd name="T35" fmla="*/ 537 h 1244"/>
                  <a:gd name="T36" fmla="*/ 900 w 2106"/>
                  <a:gd name="T37" fmla="*/ 477 h 1244"/>
                  <a:gd name="T38" fmla="*/ 918 w 2106"/>
                  <a:gd name="T39" fmla="*/ 316 h 1244"/>
                  <a:gd name="T40" fmla="*/ 1129 w 2106"/>
                  <a:gd name="T41" fmla="*/ 270 h 1244"/>
                  <a:gd name="T42" fmla="*/ 1102 w 2106"/>
                  <a:gd name="T43" fmla="*/ 403 h 1244"/>
                  <a:gd name="T44" fmla="*/ 1096 w 2106"/>
                  <a:gd name="T45" fmla="*/ 490 h 1244"/>
                  <a:gd name="T46" fmla="*/ 1080 w 2106"/>
                  <a:gd name="T47" fmla="*/ 558 h 1244"/>
                  <a:gd name="T48" fmla="*/ 1095 w 2106"/>
                  <a:gd name="T49" fmla="*/ 666 h 1244"/>
                  <a:gd name="T50" fmla="*/ 1128 w 2106"/>
                  <a:gd name="T51" fmla="*/ 810 h 1244"/>
                  <a:gd name="T52" fmla="*/ 1137 w 2106"/>
                  <a:gd name="T53" fmla="*/ 894 h 1244"/>
                  <a:gd name="T54" fmla="*/ 1149 w 2106"/>
                  <a:gd name="T55" fmla="*/ 728 h 1244"/>
                  <a:gd name="T56" fmla="*/ 1132 w 2106"/>
                  <a:gd name="T57" fmla="*/ 635 h 1244"/>
                  <a:gd name="T58" fmla="*/ 1146 w 2106"/>
                  <a:gd name="T59" fmla="*/ 537 h 1244"/>
                  <a:gd name="T60" fmla="*/ 1153 w 2106"/>
                  <a:gd name="T61" fmla="*/ 467 h 1244"/>
                  <a:gd name="T62" fmla="*/ 1152 w 2106"/>
                  <a:gd name="T63" fmla="*/ 355 h 1244"/>
                  <a:gd name="T64" fmla="*/ 1325 w 2106"/>
                  <a:gd name="T65" fmla="*/ 219 h 1244"/>
                  <a:gd name="T66" fmla="*/ 1303 w 2106"/>
                  <a:gd name="T67" fmla="*/ 386 h 1244"/>
                  <a:gd name="T68" fmla="*/ 1295 w 2106"/>
                  <a:gd name="T69" fmla="*/ 476 h 1244"/>
                  <a:gd name="T70" fmla="*/ 1342 w 2106"/>
                  <a:gd name="T71" fmla="*/ 562 h 1244"/>
                  <a:gd name="T72" fmla="*/ 1360 w 2106"/>
                  <a:gd name="T73" fmla="*/ 534 h 1244"/>
                  <a:gd name="T74" fmla="*/ 1357 w 2106"/>
                  <a:gd name="T75" fmla="*/ 417 h 1244"/>
                  <a:gd name="T76" fmla="*/ 1350 w 2106"/>
                  <a:gd name="T77" fmla="*/ 341 h 1244"/>
                  <a:gd name="T78" fmla="*/ 1359 w 2106"/>
                  <a:gd name="T79" fmla="*/ 197 h 1244"/>
                  <a:gd name="T80" fmla="*/ 1696 w 2106"/>
                  <a:gd name="T81" fmla="*/ 146 h 1244"/>
                  <a:gd name="T82" fmla="*/ 1642 w 2106"/>
                  <a:gd name="T83" fmla="*/ 355 h 1244"/>
                  <a:gd name="T84" fmla="*/ 1655 w 2106"/>
                  <a:gd name="T85" fmla="*/ 474 h 1244"/>
                  <a:gd name="T86" fmla="*/ 1631 w 2106"/>
                  <a:gd name="T87" fmla="*/ 592 h 1244"/>
                  <a:gd name="T88" fmla="*/ 1630 w 2106"/>
                  <a:gd name="T89" fmla="*/ 722 h 1244"/>
                  <a:gd name="T90" fmla="*/ 1673 w 2106"/>
                  <a:gd name="T91" fmla="*/ 850 h 1244"/>
                  <a:gd name="T92" fmla="*/ 1723 w 2106"/>
                  <a:gd name="T93" fmla="*/ 859 h 1244"/>
                  <a:gd name="T94" fmla="*/ 1774 w 2106"/>
                  <a:gd name="T95" fmla="*/ 689 h 1244"/>
                  <a:gd name="T96" fmla="*/ 1781 w 2106"/>
                  <a:gd name="T97" fmla="*/ 540 h 1244"/>
                  <a:gd name="T98" fmla="*/ 1764 w 2106"/>
                  <a:gd name="T99" fmla="*/ 399 h 1244"/>
                  <a:gd name="T100" fmla="*/ 1762 w 2106"/>
                  <a:gd name="T101" fmla="*/ 234 h 1244"/>
                  <a:gd name="T102" fmla="*/ 1951 w 2106"/>
                  <a:gd name="T103" fmla="*/ 82 h 1244"/>
                  <a:gd name="T104" fmla="*/ 1945 w 2106"/>
                  <a:gd name="T105" fmla="*/ 423 h 1244"/>
                  <a:gd name="T106" fmla="*/ 1927 w 2106"/>
                  <a:gd name="T107" fmla="*/ 517 h 1244"/>
                  <a:gd name="T108" fmla="*/ 1988 w 2106"/>
                  <a:gd name="T109" fmla="*/ 748 h 1244"/>
                  <a:gd name="T110" fmla="*/ 1997 w 2106"/>
                  <a:gd name="T111" fmla="*/ 701 h 1244"/>
                  <a:gd name="T112" fmla="*/ 1985 w 2106"/>
                  <a:gd name="T113" fmla="*/ 483 h 1244"/>
                  <a:gd name="T114" fmla="*/ 2000 w 2106"/>
                  <a:gd name="T115" fmla="*/ 343 h 1244"/>
                  <a:gd name="T116" fmla="*/ 2021 w 2106"/>
                  <a:gd name="T117" fmla="*/ 236 h 1244"/>
                  <a:gd name="T118" fmla="*/ 1980 w 2106"/>
                  <a:gd name="T119" fmla="*/ 132 h 1244"/>
                  <a:gd name="T120" fmla="*/ 2106 w 2106"/>
                  <a:gd name="T121" fmla="*/ 31 h 1244"/>
                  <a:gd name="T122" fmla="*/ 0 w 2106"/>
                  <a:gd name="T123" fmla="*/ 1244 h 1244"/>
                  <a:gd name="T124" fmla="*/ 0 w 2106"/>
                  <a:gd name="T125" fmla="*/ 36 h 1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06" h="1244">
                    <a:moveTo>
                      <a:pt x="0" y="36"/>
                    </a:moveTo>
                    <a:cubicBezTo>
                      <a:pt x="13" y="42"/>
                      <a:pt x="26" y="49"/>
                      <a:pt x="35" y="56"/>
                    </a:cubicBezTo>
                    <a:cubicBezTo>
                      <a:pt x="57" y="72"/>
                      <a:pt x="81" y="85"/>
                      <a:pt x="68" y="121"/>
                    </a:cubicBezTo>
                    <a:cubicBezTo>
                      <a:pt x="54" y="158"/>
                      <a:pt x="32" y="200"/>
                      <a:pt x="51" y="224"/>
                    </a:cubicBezTo>
                    <a:cubicBezTo>
                      <a:pt x="70" y="249"/>
                      <a:pt x="74" y="270"/>
                      <a:pt x="65" y="287"/>
                    </a:cubicBezTo>
                    <a:cubicBezTo>
                      <a:pt x="56" y="304"/>
                      <a:pt x="48" y="345"/>
                      <a:pt x="77" y="346"/>
                    </a:cubicBezTo>
                    <a:cubicBezTo>
                      <a:pt x="105" y="348"/>
                      <a:pt x="100" y="318"/>
                      <a:pt x="99" y="305"/>
                    </a:cubicBezTo>
                    <a:cubicBezTo>
                      <a:pt x="98" y="291"/>
                      <a:pt x="107" y="278"/>
                      <a:pt x="106" y="264"/>
                    </a:cubicBezTo>
                    <a:cubicBezTo>
                      <a:pt x="105" y="251"/>
                      <a:pt x="87" y="253"/>
                      <a:pt x="87" y="235"/>
                    </a:cubicBezTo>
                    <a:cubicBezTo>
                      <a:pt x="87" y="217"/>
                      <a:pt x="85" y="179"/>
                      <a:pt x="105" y="179"/>
                    </a:cubicBezTo>
                    <a:cubicBezTo>
                      <a:pt x="124" y="179"/>
                      <a:pt x="108" y="251"/>
                      <a:pt x="133" y="266"/>
                    </a:cubicBezTo>
                    <a:cubicBezTo>
                      <a:pt x="159" y="281"/>
                      <a:pt x="168" y="303"/>
                      <a:pt x="162" y="327"/>
                    </a:cubicBezTo>
                    <a:cubicBezTo>
                      <a:pt x="157" y="350"/>
                      <a:pt x="140" y="394"/>
                      <a:pt x="156" y="411"/>
                    </a:cubicBezTo>
                    <a:cubicBezTo>
                      <a:pt x="172" y="427"/>
                      <a:pt x="173" y="431"/>
                      <a:pt x="161" y="448"/>
                    </a:cubicBezTo>
                    <a:cubicBezTo>
                      <a:pt x="150" y="464"/>
                      <a:pt x="143" y="480"/>
                      <a:pt x="159" y="487"/>
                    </a:cubicBezTo>
                    <a:cubicBezTo>
                      <a:pt x="174" y="495"/>
                      <a:pt x="183" y="510"/>
                      <a:pt x="177" y="523"/>
                    </a:cubicBezTo>
                    <a:cubicBezTo>
                      <a:pt x="171" y="537"/>
                      <a:pt x="168" y="549"/>
                      <a:pt x="177" y="583"/>
                    </a:cubicBezTo>
                    <a:cubicBezTo>
                      <a:pt x="186" y="617"/>
                      <a:pt x="274" y="904"/>
                      <a:pt x="377" y="904"/>
                    </a:cubicBezTo>
                    <a:cubicBezTo>
                      <a:pt x="480" y="904"/>
                      <a:pt x="626" y="723"/>
                      <a:pt x="628" y="754"/>
                    </a:cubicBezTo>
                    <a:cubicBezTo>
                      <a:pt x="631" y="784"/>
                      <a:pt x="618" y="899"/>
                      <a:pt x="647" y="897"/>
                    </a:cubicBezTo>
                    <a:cubicBezTo>
                      <a:pt x="675" y="896"/>
                      <a:pt x="642" y="745"/>
                      <a:pt x="685" y="688"/>
                    </a:cubicBezTo>
                    <a:cubicBezTo>
                      <a:pt x="729" y="631"/>
                      <a:pt x="812" y="522"/>
                      <a:pt x="843" y="443"/>
                    </a:cubicBezTo>
                    <a:cubicBezTo>
                      <a:pt x="875" y="364"/>
                      <a:pt x="874" y="391"/>
                      <a:pt x="874" y="413"/>
                    </a:cubicBezTo>
                    <a:cubicBezTo>
                      <a:pt x="874" y="436"/>
                      <a:pt x="882" y="465"/>
                      <a:pt x="872" y="476"/>
                    </a:cubicBezTo>
                    <a:cubicBezTo>
                      <a:pt x="862" y="486"/>
                      <a:pt x="865" y="502"/>
                      <a:pt x="870" y="514"/>
                    </a:cubicBezTo>
                    <a:cubicBezTo>
                      <a:pt x="874" y="527"/>
                      <a:pt x="881" y="559"/>
                      <a:pt x="875" y="573"/>
                    </a:cubicBezTo>
                    <a:cubicBezTo>
                      <a:pt x="870" y="588"/>
                      <a:pt x="867" y="620"/>
                      <a:pt x="871" y="633"/>
                    </a:cubicBezTo>
                    <a:cubicBezTo>
                      <a:pt x="876" y="645"/>
                      <a:pt x="887" y="649"/>
                      <a:pt x="880" y="669"/>
                    </a:cubicBezTo>
                    <a:cubicBezTo>
                      <a:pt x="872" y="689"/>
                      <a:pt x="866" y="705"/>
                      <a:pt x="874" y="718"/>
                    </a:cubicBezTo>
                    <a:cubicBezTo>
                      <a:pt x="882" y="730"/>
                      <a:pt x="871" y="801"/>
                      <a:pt x="888" y="801"/>
                    </a:cubicBezTo>
                    <a:cubicBezTo>
                      <a:pt x="905" y="801"/>
                      <a:pt x="914" y="771"/>
                      <a:pt x="904" y="765"/>
                    </a:cubicBezTo>
                    <a:cubicBezTo>
                      <a:pt x="894" y="758"/>
                      <a:pt x="886" y="750"/>
                      <a:pt x="897" y="736"/>
                    </a:cubicBezTo>
                    <a:cubicBezTo>
                      <a:pt x="908" y="721"/>
                      <a:pt x="913" y="700"/>
                      <a:pt x="907" y="689"/>
                    </a:cubicBezTo>
                    <a:cubicBezTo>
                      <a:pt x="900" y="678"/>
                      <a:pt x="897" y="658"/>
                      <a:pt x="908" y="642"/>
                    </a:cubicBezTo>
                    <a:cubicBezTo>
                      <a:pt x="918" y="625"/>
                      <a:pt x="954" y="583"/>
                      <a:pt x="932" y="573"/>
                    </a:cubicBezTo>
                    <a:cubicBezTo>
                      <a:pt x="910" y="563"/>
                      <a:pt x="899" y="556"/>
                      <a:pt x="905" y="537"/>
                    </a:cubicBezTo>
                    <a:cubicBezTo>
                      <a:pt x="911" y="518"/>
                      <a:pt x="909" y="506"/>
                      <a:pt x="902" y="500"/>
                    </a:cubicBezTo>
                    <a:cubicBezTo>
                      <a:pt x="896" y="494"/>
                      <a:pt x="897" y="488"/>
                      <a:pt x="900" y="477"/>
                    </a:cubicBezTo>
                    <a:cubicBezTo>
                      <a:pt x="904" y="467"/>
                      <a:pt x="899" y="403"/>
                      <a:pt x="897" y="384"/>
                    </a:cubicBezTo>
                    <a:cubicBezTo>
                      <a:pt x="894" y="365"/>
                      <a:pt x="898" y="341"/>
                      <a:pt x="918" y="316"/>
                    </a:cubicBezTo>
                    <a:cubicBezTo>
                      <a:pt x="939" y="290"/>
                      <a:pt x="1066" y="186"/>
                      <a:pt x="1122" y="220"/>
                    </a:cubicBezTo>
                    <a:cubicBezTo>
                      <a:pt x="1147" y="235"/>
                      <a:pt x="1129" y="251"/>
                      <a:pt x="1129" y="270"/>
                    </a:cubicBezTo>
                    <a:cubicBezTo>
                      <a:pt x="1129" y="289"/>
                      <a:pt x="1144" y="371"/>
                      <a:pt x="1130" y="374"/>
                    </a:cubicBezTo>
                    <a:cubicBezTo>
                      <a:pt x="1115" y="378"/>
                      <a:pt x="1102" y="390"/>
                      <a:pt x="1102" y="403"/>
                    </a:cubicBezTo>
                    <a:cubicBezTo>
                      <a:pt x="1102" y="417"/>
                      <a:pt x="1144" y="424"/>
                      <a:pt x="1119" y="448"/>
                    </a:cubicBezTo>
                    <a:cubicBezTo>
                      <a:pt x="1094" y="473"/>
                      <a:pt x="1090" y="476"/>
                      <a:pt x="1096" y="490"/>
                    </a:cubicBezTo>
                    <a:cubicBezTo>
                      <a:pt x="1103" y="504"/>
                      <a:pt x="1104" y="525"/>
                      <a:pt x="1090" y="524"/>
                    </a:cubicBezTo>
                    <a:cubicBezTo>
                      <a:pt x="1077" y="523"/>
                      <a:pt x="1062" y="539"/>
                      <a:pt x="1080" y="558"/>
                    </a:cubicBezTo>
                    <a:cubicBezTo>
                      <a:pt x="1098" y="577"/>
                      <a:pt x="1110" y="593"/>
                      <a:pt x="1095" y="616"/>
                    </a:cubicBezTo>
                    <a:cubicBezTo>
                      <a:pt x="1079" y="640"/>
                      <a:pt x="1081" y="654"/>
                      <a:pt x="1095" y="666"/>
                    </a:cubicBezTo>
                    <a:cubicBezTo>
                      <a:pt x="1124" y="692"/>
                      <a:pt x="1099" y="725"/>
                      <a:pt x="1114" y="753"/>
                    </a:cubicBezTo>
                    <a:cubicBezTo>
                      <a:pt x="1128" y="781"/>
                      <a:pt x="1138" y="789"/>
                      <a:pt x="1128" y="810"/>
                    </a:cubicBezTo>
                    <a:cubicBezTo>
                      <a:pt x="1108" y="852"/>
                      <a:pt x="1140" y="863"/>
                      <a:pt x="1130" y="880"/>
                    </a:cubicBezTo>
                    <a:cubicBezTo>
                      <a:pt x="1120" y="897"/>
                      <a:pt x="1121" y="922"/>
                      <a:pt x="1137" y="894"/>
                    </a:cubicBezTo>
                    <a:cubicBezTo>
                      <a:pt x="1153" y="866"/>
                      <a:pt x="1160" y="841"/>
                      <a:pt x="1154" y="813"/>
                    </a:cubicBezTo>
                    <a:cubicBezTo>
                      <a:pt x="1149" y="785"/>
                      <a:pt x="1139" y="745"/>
                      <a:pt x="1149" y="728"/>
                    </a:cubicBezTo>
                    <a:cubicBezTo>
                      <a:pt x="1159" y="710"/>
                      <a:pt x="1174" y="686"/>
                      <a:pt x="1156" y="674"/>
                    </a:cubicBezTo>
                    <a:cubicBezTo>
                      <a:pt x="1138" y="663"/>
                      <a:pt x="1105" y="648"/>
                      <a:pt x="1132" y="635"/>
                    </a:cubicBezTo>
                    <a:cubicBezTo>
                      <a:pt x="1158" y="621"/>
                      <a:pt x="1230" y="594"/>
                      <a:pt x="1187" y="573"/>
                    </a:cubicBezTo>
                    <a:cubicBezTo>
                      <a:pt x="1143" y="552"/>
                      <a:pt x="1125" y="550"/>
                      <a:pt x="1146" y="537"/>
                    </a:cubicBezTo>
                    <a:cubicBezTo>
                      <a:pt x="1167" y="524"/>
                      <a:pt x="1172" y="505"/>
                      <a:pt x="1161" y="499"/>
                    </a:cubicBezTo>
                    <a:cubicBezTo>
                      <a:pt x="1149" y="493"/>
                      <a:pt x="1146" y="476"/>
                      <a:pt x="1153" y="467"/>
                    </a:cubicBezTo>
                    <a:cubicBezTo>
                      <a:pt x="1161" y="459"/>
                      <a:pt x="1129" y="422"/>
                      <a:pt x="1139" y="409"/>
                    </a:cubicBezTo>
                    <a:cubicBezTo>
                      <a:pt x="1149" y="395"/>
                      <a:pt x="1160" y="381"/>
                      <a:pt x="1152" y="355"/>
                    </a:cubicBezTo>
                    <a:cubicBezTo>
                      <a:pt x="1145" y="328"/>
                      <a:pt x="1136" y="217"/>
                      <a:pt x="1177" y="213"/>
                    </a:cubicBezTo>
                    <a:cubicBezTo>
                      <a:pt x="1217" y="208"/>
                      <a:pt x="1319" y="186"/>
                      <a:pt x="1325" y="219"/>
                    </a:cubicBezTo>
                    <a:cubicBezTo>
                      <a:pt x="1331" y="252"/>
                      <a:pt x="1327" y="309"/>
                      <a:pt x="1310" y="323"/>
                    </a:cubicBezTo>
                    <a:cubicBezTo>
                      <a:pt x="1282" y="347"/>
                      <a:pt x="1319" y="371"/>
                      <a:pt x="1303" y="386"/>
                    </a:cubicBezTo>
                    <a:cubicBezTo>
                      <a:pt x="1288" y="401"/>
                      <a:pt x="1273" y="423"/>
                      <a:pt x="1293" y="441"/>
                    </a:cubicBezTo>
                    <a:cubicBezTo>
                      <a:pt x="1314" y="459"/>
                      <a:pt x="1312" y="469"/>
                      <a:pt x="1295" y="476"/>
                    </a:cubicBezTo>
                    <a:cubicBezTo>
                      <a:pt x="1278" y="484"/>
                      <a:pt x="1293" y="510"/>
                      <a:pt x="1310" y="524"/>
                    </a:cubicBezTo>
                    <a:cubicBezTo>
                      <a:pt x="1328" y="539"/>
                      <a:pt x="1339" y="541"/>
                      <a:pt x="1342" y="562"/>
                    </a:cubicBezTo>
                    <a:cubicBezTo>
                      <a:pt x="1345" y="584"/>
                      <a:pt x="1313" y="738"/>
                      <a:pt x="1342" y="740"/>
                    </a:cubicBezTo>
                    <a:cubicBezTo>
                      <a:pt x="1371" y="743"/>
                      <a:pt x="1330" y="645"/>
                      <a:pt x="1360" y="534"/>
                    </a:cubicBezTo>
                    <a:cubicBezTo>
                      <a:pt x="1375" y="478"/>
                      <a:pt x="1356" y="483"/>
                      <a:pt x="1372" y="467"/>
                    </a:cubicBezTo>
                    <a:cubicBezTo>
                      <a:pt x="1388" y="452"/>
                      <a:pt x="1380" y="431"/>
                      <a:pt x="1357" y="417"/>
                    </a:cubicBezTo>
                    <a:cubicBezTo>
                      <a:pt x="1335" y="402"/>
                      <a:pt x="1349" y="395"/>
                      <a:pt x="1358" y="382"/>
                    </a:cubicBezTo>
                    <a:cubicBezTo>
                      <a:pt x="1367" y="368"/>
                      <a:pt x="1361" y="352"/>
                      <a:pt x="1350" y="341"/>
                    </a:cubicBezTo>
                    <a:cubicBezTo>
                      <a:pt x="1339" y="330"/>
                      <a:pt x="1337" y="312"/>
                      <a:pt x="1342" y="289"/>
                    </a:cubicBezTo>
                    <a:cubicBezTo>
                      <a:pt x="1348" y="265"/>
                      <a:pt x="1336" y="206"/>
                      <a:pt x="1359" y="197"/>
                    </a:cubicBezTo>
                    <a:cubicBezTo>
                      <a:pt x="1383" y="188"/>
                      <a:pt x="1596" y="135"/>
                      <a:pt x="1637" y="112"/>
                    </a:cubicBezTo>
                    <a:cubicBezTo>
                      <a:pt x="1677" y="90"/>
                      <a:pt x="1697" y="102"/>
                      <a:pt x="1696" y="146"/>
                    </a:cubicBezTo>
                    <a:cubicBezTo>
                      <a:pt x="1694" y="233"/>
                      <a:pt x="1621" y="287"/>
                      <a:pt x="1646" y="310"/>
                    </a:cubicBezTo>
                    <a:cubicBezTo>
                      <a:pt x="1672" y="334"/>
                      <a:pt x="1665" y="349"/>
                      <a:pt x="1642" y="355"/>
                    </a:cubicBezTo>
                    <a:cubicBezTo>
                      <a:pt x="1618" y="360"/>
                      <a:pt x="1646" y="398"/>
                      <a:pt x="1666" y="419"/>
                    </a:cubicBezTo>
                    <a:cubicBezTo>
                      <a:pt x="1687" y="439"/>
                      <a:pt x="1682" y="471"/>
                      <a:pt x="1655" y="474"/>
                    </a:cubicBezTo>
                    <a:cubicBezTo>
                      <a:pt x="1628" y="476"/>
                      <a:pt x="1618" y="498"/>
                      <a:pt x="1648" y="524"/>
                    </a:cubicBezTo>
                    <a:cubicBezTo>
                      <a:pt x="1679" y="551"/>
                      <a:pt x="1659" y="579"/>
                      <a:pt x="1631" y="592"/>
                    </a:cubicBezTo>
                    <a:cubicBezTo>
                      <a:pt x="1603" y="606"/>
                      <a:pt x="1601" y="636"/>
                      <a:pt x="1623" y="663"/>
                    </a:cubicBezTo>
                    <a:cubicBezTo>
                      <a:pt x="1645" y="691"/>
                      <a:pt x="1650" y="696"/>
                      <a:pt x="1630" y="722"/>
                    </a:cubicBezTo>
                    <a:cubicBezTo>
                      <a:pt x="1610" y="748"/>
                      <a:pt x="1676" y="773"/>
                      <a:pt x="1654" y="793"/>
                    </a:cubicBezTo>
                    <a:cubicBezTo>
                      <a:pt x="1631" y="814"/>
                      <a:pt x="1639" y="832"/>
                      <a:pt x="1673" y="850"/>
                    </a:cubicBezTo>
                    <a:cubicBezTo>
                      <a:pt x="1706" y="868"/>
                      <a:pt x="1660" y="947"/>
                      <a:pt x="1690" y="952"/>
                    </a:cubicBezTo>
                    <a:cubicBezTo>
                      <a:pt x="1720" y="956"/>
                      <a:pt x="1695" y="858"/>
                      <a:pt x="1723" y="859"/>
                    </a:cubicBezTo>
                    <a:cubicBezTo>
                      <a:pt x="1751" y="859"/>
                      <a:pt x="1765" y="826"/>
                      <a:pt x="1751" y="777"/>
                    </a:cubicBezTo>
                    <a:cubicBezTo>
                      <a:pt x="1738" y="728"/>
                      <a:pt x="1805" y="718"/>
                      <a:pt x="1774" y="689"/>
                    </a:cubicBezTo>
                    <a:cubicBezTo>
                      <a:pt x="1742" y="660"/>
                      <a:pt x="1814" y="616"/>
                      <a:pt x="1777" y="598"/>
                    </a:cubicBezTo>
                    <a:cubicBezTo>
                      <a:pt x="1741" y="581"/>
                      <a:pt x="1758" y="555"/>
                      <a:pt x="1781" y="540"/>
                    </a:cubicBezTo>
                    <a:cubicBezTo>
                      <a:pt x="1805" y="524"/>
                      <a:pt x="1831" y="512"/>
                      <a:pt x="1754" y="477"/>
                    </a:cubicBezTo>
                    <a:cubicBezTo>
                      <a:pt x="1677" y="443"/>
                      <a:pt x="1805" y="439"/>
                      <a:pt x="1764" y="399"/>
                    </a:cubicBezTo>
                    <a:cubicBezTo>
                      <a:pt x="1722" y="358"/>
                      <a:pt x="1806" y="377"/>
                      <a:pt x="1755" y="337"/>
                    </a:cubicBezTo>
                    <a:cubicBezTo>
                      <a:pt x="1703" y="298"/>
                      <a:pt x="1821" y="280"/>
                      <a:pt x="1762" y="234"/>
                    </a:cubicBezTo>
                    <a:cubicBezTo>
                      <a:pt x="1703" y="189"/>
                      <a:pt x="1706" y="92"/>
                      <a:pt x="1758" y="72"/>
                    </a:cubicBezTo>
                    <a:cubicBezTo>
                      <a:pt x="1809" y="52"/>
                      <a:pt x="1929" y="0"/>
                      <a:pt x="1951" y="82"/>
                    </a:cubicBezTo>
                    <a:cubicBezTo>
                      <a:pt x="1973" y="163"/>
                      <a:pt x="1936" y="296"/>
                      <a:pt x="1940" y="335"/>
                    </a:cubicBezTo>
                    <a:cubicBezTo>
                      <a:pt x="1945" y="373"/>
                      <a:pt x="1995" y="398"/>
                      <a:pt x="1945" y="423"/>
                    </a:cubicBezTo>
                    <a:cubicBezTo>
                      <a:pt x="1894" y="448"/>
                      <a:pt x="1877" y="474"/>
                      <a:pt x="1908" y="479"/>
                    </a:cubicBezTo>
                    <a:cubicBezTo>
                      <a:pt x="1940" y="485"/>
                      <a:pt x="1941" y="497"/>
                      <a:pt x="1927" y="517"/>
                    </a:cubicBezTo>
                    <a:cubicBezTo>
                      <a:pt x="1896" y="560"/>
                      <a:pt x="1955" y="548"/>
                      <a:pt x="1947" y="584"/>
                    </a:cubicBezTo>
                    <a:cubicBezTo>
                      <a:pt x="1940" y="620"/>
                      <a:pt x="1997" y="716"/>
                      <a:pt x="1988" y="748"/>
                    </a:cubicBezTo>
                    <a:cubicBezTo>
                      <a:pt x="1979" y="781"/>
                      <a:pt x="1977" y="806"/>
                      <a:pt x="1990" y="808"/>
                    </a:cubicBezTo>
                    <a:cubicBezTo>
                      <a:pt x="2002" y="810"/>
                      <a:pt x="2007" y="741"/>
                      <a:pt x="1997" y="701"/>
                    </a:cubicBezTo>
                    <a:cubicBezTo>
                      <a:pt x="1987" y="662"/>
                      <a:pt x="1955" y="602"/>
                      <a:pt x="2006" y="568"/>
                    </a:cubicBezTo>
                    <a:cubicBezTo>
                      <a:pt x="2085" y="514"/>
                      <a:pt x="1967" y="505"/>
                      <a:pt x="1985" y="483"/>
                    </a:cubicBezTo>
                    <a:cubicBezTo>
                      <a:pt x="2020" y="440"/>
                      <a:pt x="1988" y="436"/>
                      <a:pt x="2005" y="416"/>
                    </a:cubicBezTo>
                    <a:cubicBezTo>
                      <a:pt x="2022" y="396"/>
                      <a:pt x="2039" y="368"/>
                      <a:pt x="2000" y="343"/>
                    </a:cubicBezTo>
                    <a:cubicBezTo>
                      <a:pt x="1961" y="317"/>
                      <a:pt x="1997" y="311"/>
                      <a:pt x="2021" y="296"/>
                    </a:cubicBezTo>
                    <a:cubicBezTo>
                      <a:pt x="2046" y="280"/>
                      <a:pt x="2039" y="250"/>
                      <a:pt x="2021" y="236"/>
                    </a:cubicBezTo>
                    <a:cubicBezTo>
                      <a:pt x="2003" y="223"/>
                      <a:pt x="2047" y="206"/>
                      <a:pt x="1994" y="186"/>
                    </a:cubicBezTo>
                    <a:cubicBezTo>
                      <a:pt x="1973" y="178"/>
                      <a:pt x="1979" y="152"/>
                      <a:pt x="1980" y="132"/>
                    </a:cubicBezTo>
                    <a:cubicBezTo>
                      <a:pt x="1981" y="112"/>
                      <a:pt x="1953" y="37"/>
                      <a:pt x="2015" y="34"/>
                    </a:cubicBezTo>
                    <a:cubicBezTo>
                      <a:pt x="2077" y="31"/>
                      <a:pt x="2106" y="31"/>
                      <a:pt x="2106" y="31"/>
                    </a:cubicBezTo>
                    <a:cubicBezTo>
                      <a:pt x="2106" y="1244"/>
                      <a:pt x="2106" y="1244"/>
                      <a:pt x="2106" y="1244"/>
                    </a:cubicBezTo>
                    <a:cubicBezTo>
                      <a:pt x="0" y="1244"/>
                      <a:pt x="0" y="1244"/>
                      <a:pt x="0" y="1244"/>
                    </a:cubicBezTo>
                    <a:cubicBezTo>
                      <a:pt x="0" y="41"/>
                      <a:pt x="0" y="41"/>
                      <a:pt x="0" y="41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9E4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4" name="Freeform 17"/>
              <p:cNvSpPr>
                <a:spLocks/>
              </p:cNvSpPr>
              <p:nvPr/>
            </p:nvSpPr>
            <p:spPr bwMode="auto">
              <a:xfrm>
                <a:off x="1337" y="1132"/>
                <a:ext cx="2862" cy="1333"/>
              </a:xfrm>
              <a:custGeom>
                <a:avLst/>
                <a:gdLst>
                  <a:gd name="T0" fmla="*/ 2021 w 2106"/>
                  <a:gd name="T1" fmla="*/ 296 h 983"/>
                  <a:gd name="T2" fmla="*/ 2006 w 2106"/>
                  <a:gd name="T3" fmla="*/ 568 h 983"/>
                  <a:gd name="T4" fmla="*/ 1947 w 2106"/>
                  <a:gd name="T5" fmla="*/ 584 h 983"/>
                  <a:gd name="T6" fmla="*/ 1940 w 2106"/>
                  <a:gd name="T7" fmla="*/ 335 h 983"/>
                  <a:gd name="T8" fmla="*/ 1755 w 2106"/>
                  <a:gd name="T9" fmla="*/ 337 h 983"/>
                  <a:gd name="T10" fmla="*/ 1777 w 2106"/>
                  <a:gd name="T11" fmla="*/ 598 h 983"/>
                  <a:gd name="T12" fmla="*/ 1690 w 2106"/>
                  <a:gd name="T13" fmla="*/ 952 h 983"/>
                  <a:gd name="T14" fmla="*/ 1623 w 2106"/>
                  <a:gd name="T15" fmla="*/ 663 h 983"/>
                  <a:gd name="T16" fmla="*/ 1666 w 2106"/>
                  <a:gd name="T17" fmla="*/ 419 h 983"/>
                  <a:gd name="T18" fmla="*/ 1637 w 2106"/>
                  <a:gd name="T19" fmla="*/ 112 h 983"/>
                  <a:gd name="T20" fmla="*/ 1358 w 2106"/>
                  <a:gd name="T21" fmla="*/ 382 h 983"/>
                  <a:gd name="T22" fmla="*/ 1342 w 2106"/>
                  <a:gd name="T23" fmla="*/ 740 h 983"/>
                  <a:gd name="T24" fmla="*/ 1293 w 2106"/>
                  <a:gd name="T25" fmla="*/ 441 h 983"/>
                  <a:gd name="T26" fmla="*/ 1177 w 2106"/>
                  <a:gd name="T27" fmla="*/ 213 h 983"/>
                  <a:gd name="T28" fmla="*/ 1161 w 2106"/>
                  <a:gd name="T29" fmla="*/ 499 h 983"/>
                  <a:gd name="T30" fmla="*/ 1156 w 2106"/>
                  <a:gd name="T31" fmla="*/ 674 h 983"/>
                  <a:gd name="T32" fmla="*/ 1130 w 2106"/>
                  <a:gd name="T33" fmla="*/ 880 h 983"/>
                  <a:gd name="T34" fmla="*/ 1095 w 2106"/>
                  <a:gd name="T35" fmla="*/ 616 h 983"/>
                  <a:gd name="T36" fmla="*/ 1119 w 2106"/>
                  <a:gd name="T37" fmla="*/ 448 h 983"/>
                  <a:gd name="T38" fmla="*/ 1122 w 2106"/>
                  <a:gd name="T39" fmla="*/ 220 h 983"/>
                  <a:gd name="T40" fmla="*/ 902 w 2106"/>
                  <a:gd name="T41" fmla="*/ 500 h 983"/>
                  <a:gd name="T42" fmla="*/ 907 w 2106"/>
                  <a:gd name="T43" fmla="*/ 689 h 983"/>
                  <a:gd name="T44" fmla="*/ 874 w 2106"/>
                  <a:gd name="T45" fmla="*/ 718 h 983"/>
                  <a:gd name="T46" fmla="*/ 870 w 2106"/>
                  <a:gd name="T47" fmla="*/ 514 h 983"/>
                  <a:gd name="T48" fmla="*/ 685 w 2106"/>
                  <a:gd name="T49" fmla="*/ 688 h 983"/>
                  <a:gd name="T50" fmla="*/ 177 w 2106"/>
                  <a:gd name="T51" fmla="*/ 583 h 983"/>
                  <a:gd name="T52" fmla="*/ 156 w 2106"/>
                  <a:gd name="T53" fmla="*/ 411 h 983"/>
                  <a:gd name="T54" fmla="*/ 87 w 2106"/>
                  <a:gd name="T55" fmla="*/ 235 h 983"/>
                  <a:gd name="T56" fmla="*/ 65 w 2106"/>
                  <a:gd name="T57" fmla="*/ 287 h 983"/>
                  <a:gd name="T58" fmla="*/ 0 w 2106"/>
                  <a:gd name="T59" fmla="*/ 36 h 983"/>
                  <a:gd name="T60" fmla="*/ 44 w 2106"/>
                  <a:gd name="T61" fmla="*/ 242 h 983"/>
                  <a:gd name="T62" fmla="*/ 120 w 2106"/>
                  <a:gd name="T63" fmla="*/ 269 h 983"/>
                  <a:gd name="T64" fmla="*/ 163 w 2106"/>
                  <a:gd name="T65" fmla="*/ 576 h 983"/>
                  <a:gd name="T66" fmla="*/ 677 w 2106"/>
                  <a:gd name="T67" fmla="*/ 780 h 983"/>
                  <a:gd name="T68" fmla="*/ 857 w 2106"/>
                  <a:gd name="T69" fmla="*/ 505 h 983"/>
                  <a:gd name="T70" fmla="*/ 861 w 2106"/>
                  <a:gd name="T71" fmla="*/ 736 h 983"/>
                  <a:gd name="T72" fmla="*/ 941 w 2106"/>
                  <a:gd name="T73" fmla="*/ 562 h 983"/>
                  <a:gd name="T74" fmla="*/ 1119 w 2106"/>
                  <a:gd name="T75" fmla="*/ 254 h 983"/>
                  <a:gd name="T76" fmla="*/ 1068 w 2106"/>
                  <a:gd name="T77" fmla="*/ 566 h 983"/>
                  <a:gd name="T78" fmla="*/ 1114 w 2106"/>
                  <a:gd name="T79" fmla="*/ 861 h 983"/>
                  <a:gd name="T80" fmla="*/ 1161 w 2106"/>
                  <a:gd name="T81" fmla="*/ 731 h 983"/>
                  <a:gd name="T82" fmla="*/ 1169 w 2106"/>
                  <a:gd name="T83" fmla="*/ 493 h 983"/>
                  <a:gd name="T84" fmla="*/ 1313 w 2106"/>
                  <a:gd name="T85" fmla="*/ 247 h 983"/>
                  <a:gd name="T86" fmla="*/ 1320 w 2106"/>
                  <a:gd name="T87" fmla="*/ 662 h 983"/>
                  <a:gd name="T88" fmla="*/ 1384 w 2106"/>
                  <a:gd name="T89" fmla="*/ 481 h 983"/>
                  <a:gd name="T90" fmla="*/ 1405 w 2106"/>
                  <a:gd name="T91" fmla="*/ 201 h 983"/>
                  <a:gd name="T92" fmla="*/ 1621 w 2106"/>
                  <a:gd name="T93" fmla="*/ 386 h 983"/>
                  <a:gd name="T94" fmla="*/ 1596 w 2106"/>
                  <a:gd name="T95" fmla="*/ 649 h 983"/>
                  <a:gd name="T96" fmla="*/ 1657 w 2106"/>
                  <a:gd name="T97" fmla="*/ 861 h 983"/>
                  <a:gd name="T98" fmla="*/ 1775 w 2106"/>
                  <a:gd name="T99" fmla="*/ 737 h 983"/>
                  <a:gd name="T100" fmla="*/ 1776 w 2106"/>
                  <a:gd name="T101" fmla="*/ 439 h 983"/>
                  <a:gd name="T102" fmla="*/ 1783 w 2106"/>
                  <a:gd name="T103" fmla="*/ 286 h 983"/>
                  <a:gd name="T104" fmla="*/ 1925 w 2106"/>
                  <a:gd name="T105" fmla="*/ 318 h 983"/>
                  <a:gd name="T106" fmla="*/ 1919 w 2106"/>
                  <a:gd name="T107" fmla="*/ 572 h 983"/>
                  <a:gd name="T108" fmla="*/ 2013 w 2106"/>
                  <a:gd name="T109" fmla="*/ 701 h 983"/>
                  <a:gd name="T110" fmla="*/ 2023 w 2106"/>
                  <a:gd name="T111" fmla="*/ 423 h 983"/>
                  <a:gd name="T112" fmla="*/ 2021 w 2106"/>
                  <a:gd name="T113" fmla="*/ 172 h 983"/>
                  <a:gd name="T114" fmla="*/ 2015 w 2106"/>
                  <a:gd name="T115" fmla="*/ 34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06" h="983">
                    <a:moveTo>
                      <a:pt x="1980" y="132"/>
                    </a:moveTo>
                    <a:cubicBezTo>
                      <a:pt x="1979" y="152"/>
                      <a:pt x="1973" y="178"/>
                      <a:pt x="1994" y="186"/>
                    </a:cubicBezTo>
                    <a:cubicBezTo>
                      <a:pt x="2047" y="206"/>
                      <a:pt x="2003" y="223"/>
                      <a:pt x="2021" y="236"/>
                    </a:cubicBezTo>
                    <a:cubicBezTo>
                      <a:pt x="2039" y="250"/>
                      <a:pt x="2046" y="280"/>
                      <a:pt x="2021" y="296"/>
                    </a:cubicBezTo>
                    <a:cubicBezTo>
                      <a:pt x="1997" y="311"/>
                      <a:pt x="1961" y="317"/>
                      <a:pt x="2000" y="343"/>
                    </a:cubicBezTo>
                    <a:cubicBezTo>
                      <a:pt x="2039" y="368"/>
                      <a:pt x="2022" y="396"/>
                      <a:pt x="2005" y="416"/>
                    </a:cubicBezTo>
                    <a:cubicBezTo>
                      <a:pt x="1988" y="436"/>
                      <a:pt x="2020" y="440"/>
                      <a:pt x="1985" y="483"/>
                    </a:cubicBezTo>
                    <a:cubicBezTo>
                      <a:pt x="1967" y="505"/>
                      <a:pt x="2085" y="514"/>
                      <a:pt x="2006" y="568"/>
                    </a:cubicBezTo>
                    <a:cubicBezTo>
                      <a:pt x="1955" y="602"/>
                      <a:pt x="1987" y="662"/>
                      <a:pt x="1997" y="701"/>
                    </a:cubicBezTo>
                    <a:cubicBezTo>
                      <a:pt x="2007" y="741"/>
                      <a:pt x="2002" y="810"/>
                      <a:pt x="1990" y="808"/>
                    </a:cubicBezTo>
                    <a:cubicBezTo>
                      <a:pt x="1977" y="806"/>
                      <a:pt x="1979" y="781"/>
                      <a:pt x="1988" y="748"/>
                    </a:cubicBezTo>
                    <a:cubicBezTo>
                      <a:pt x="1997" y="716"/>
                      <a:pt x="1940" y="620"/>
                      <a:pt x="1947" y="584"/>
                    </a:cubicBezTo>
                    <a:cubicBezTo>
                      <a:pt x="1955" y="548"/>
                      <a:pt x="1896" y="560"/>
                      <a:pt x="1927" y="517"/>
                    </a:cubicBezTo>
                    <a:cubicBezTo>
                      <a:pt x="1941" y="497"/>
                      <a:pt x="1940" y="485"/>
                      <a:pt x="1908" y="479"/>
                    </a:cubicBezTo>
                    <a:cubicBezTo>
                      <a:pt x="1877" y="474"/>
                      <a:pt x="1894" y="448"/>
                      <a:pt x="1945" y="423"/>
                    </a:cubicBezTo>
                    <a:cubicBezTo>
                      <a:pt x="1995" y="398"/>
                      <a:pt x="1945" y="373"/>
                      <a:pt x="1940" y="335"/>
                    </a:cubicBezTo>
                    <a:cubicBezTo>
                      <a:pt x="1936" y="296"/>
                      <a:pt x="1973" y="163"/>
                      <a:pt x="1951" y="82"/>
                    </a:cubicBezTo>
                    <a:cubicBezTo>
                      <a:pt x="1929" y="0"/>
                      <a:pt x="1809" y="52"/>
                      <a:pt x="1758" y="72"/>
                    </a:cubicBezTo>
                    <a:cubicBezTo>
                      <a:pt x="1706" y="92"/>
                      <a:pt x="1703" y="189"/>
                      <a:pt x="1762" y="234"/>
                    </a:cubicBezTo>
                    <a:cubicBezTo>
                      <a:pt x="1821" y="280"/>
                      <a:pt x="1703" y="298"/>
                      <a:pt x="1755" y="337"/>
                    </a:cubicBezTo>
                    <a:cubicBezTo>
                      <a:pt x="1806" y="377"/>
                      <a:pt x="1722" y="358"/>
                      <a:pt x="1764" y="399"/>
                    </a:cubicBezTo>
                    <a:cubicBezTo>
                      <a:pt x="1805" y="439"/>
                      <a:pt x="1677" y="443"/>
                      <a:pt x="1754" y="477"/>
                    </a:cubicBezTo>
                    <a:cubicBezTo>
                      <a:pt x="1831" y="512"/>
                      <a:pt x="1805" y="524"/>
                      <a:pt x="1781" y="540"/>
                    </a:cubicBezTo>
                    <a:cubicBezTo>
                      <a:pt x="1758" y="555"/>
                      <a:pt x="1741" y="581"/>
                      <a:pt x="1777" y="598"/>
                    </a:cubicBezTo>
                    <a:cubicBezTo>
                      <a:pt x="1814" y="616"/>
                      <a:pt x="1742" y="660"/>
                      <a:pt x="1774" y="689"/>
                    </a:cubicBezTo>
                    <a:cubicBezTo>
                      <a:pt x="1805" y="718"/>
                      <a:pt x="1738" y="728"/>
                      <a:pt x="1751" y="777"/>
                    </a:cubicBezTo>
                    <a:cubicBezTo>
                      <a:pt x="1765" y="826"/>
                      <a:pt x="1751" y="859"/>
                      <a:pt x="1723" y="859"/>
                    </a:cubicBezTo>
                    <a:cubicBezTo>
                      <a:pt x="1695" y="858"/>
                      <a:pt x="1720" y="956"/>
                      <a:pt x="1690" y="952"/>
                    </a:cubicBezTo>
                    <a:cubicBezTo>
                      <a:pt x="1660" y="947"/>
                      <a:pt x="1706" y="868"/>
                      <a:pt x="1673" y="850"/>
                    </a:cubicBezTo>
                    <a:cubicBezTo>
                      <a:pt x="1639" y="832"/>
                      <a:pt x="1631" y="814"/>
                      <a:pt x="1654" y="793"/>
                    </a:cubicBezTo>
                    <a:cubicBezTo>
                      <a:pt x="1676" y="773"/>
                      <a:pt x="1610" y="748"/>
                      <a:pt x="1630" y="722"/>
                    </a:cubicBezTo>
                    <a:cubicBezTo>
                      <a:pt x="1650" y="696"/>
                      <a:pt x="1645" y="691"/>
                      <a:pt x="1623" y="663"/>
                    </a:cubicBezTo>
                    <a:cubicBezTo>
                      <a:pt x="1601" y="636"/>
                      <a:pt x="1603" y="606"/>
                      <a:pt x="1631" y="592"/>
                    </a:cubicBezTo>
                    <a:cubicBezTo>
                      <a:pt x="1659" y="579"/>
                      <a:pt x="1679" y="551"/>
                      <a:pt x="1648" y="524"/>
                    </a:cubicBezTo>
                    <a:cubicBezTo>
                      <a:pt x="1618" y="498"/>
                      <a:pt x="1628" y="476"/>
                      <a:pt x="1655" y="474"/>
                    </a:cubicBezTo>
                    <a:cubicBezTo>
                      <a:pt x="1682" y="471"/>
                      <a:pt x="1687" y="439"/>
                      <a:pt x="1666" y="419"/>
                    </a:cubicBezTo>
                    <a:cubicBezTo>
                      <a:pt x="1646" y="398"/>
                      <a:pt x="1618" y="360"/>
                      <a:pt x="1642" y="355"/>
                    </a:cubicBezTo>
                    <a:cubicBezTo>
                      <a:pt x="1665" y="349"/>
                      <a:pt x="1672" y="334"/>
                      <a:pt x="1646" y="310"/>
                    </a:cubicBezTo>
                    <a:cubicBezTo>
                      <a:pt x="1621" y="287"/>
                      <a:pt x="1694" y="233"/>
                      <a:pt x="1696" y="146"/>
                    </a:cubicBezTo>
                    <a:cubicBezTo>
                      <a:pt x="1697" y="102"/>
                      <a:pt x="1677" y="90"/>
                      <a:pt x="1637" y="112"/>
                    </a:cubicBezTo>
                    <a:cubicBezTo>
                      <a:pt x="1596" y="135"/>
                      <a:pt x="1383" y="188"/>
                      <a:pt x="1359" y="197"/>
                    </a:cubicBezTo>
                    <a:cubicBezTo>
                      <a:pt x="1336" y="206"/>
                      <a:pt x="1348" y="265"/>
                      <a:pt x="1342" y="289"/>
                    </a:cubicBezTo>
                    <a:cubicBezTo>
                      <a:pt x="1337" y="312"/>
                      <a:pt x="1339" y="330"/>
                      <a:pt x="1350" y="341"/>
                    </a:cubicBezTo>
                    <a:cubicBezTo>
                      <a:pt x="1361" y="352"/>
                      <a:pt x="1367" y="368"/>
                      <a:pt x="1358" y="382"/>
                    </a:cubicBezTo>
                    <a:cubicBezTo>
                      <a:pt x="1349" y="395"/>
                      <a:pt x="1335" y="402"/>
                      <a:pt x="1357" y="417"/>
                    </a:cubicBezTo>
                    <a:cubicBezTo>
                      <a:pt x="1380" y="431"/>
                      <a:pt x="1388" y="452"/>
                      <a:pt x="1372" y="467"/>
                    </a:cubicBezTo>
                    <a:cubicBezTo>
                      <a:pt x="1356" y="483"/>
                      <a:pt x="1375" y="478"/>
                      <a:pt x="1360" y="534"/>
                    </a:cubicBezTo>
                    <a:cubicBezTo>
                      <a:pt x="1330" y="645"/>
                      <a:pt x="1371" y="743"/>
                      <a:pt x="1342" y="740"/>
                    </a:cubicBezTo>
                    <a:cubicBezTo>
                      <a:pt x="1313" y="737"/>
                      <a:pt x="1345" y="584"/>
                      <a:pt x="1342" y="562"/>
                    </a:cubicBezTo>
                    <a:cubicBezTo>
                      <a:pt x="1339" y="541"/>
                      <a:pt x="1328" y="539"/>
                      <a:pt x="1310" y="524"/>
                    </a:cubicBezTo>
                    <a:cubicBezTo>
                      <a:pt x="1293" y="510"/>
                      <a:pt x="1278" y="484"/>
                      <a:pt x="1295" y="476"/>
                    </a:cubicBezTo>
                    <a:cubicBezTo>
                      <a:pt x="1312" y="469"/>
                      <a:pt x="1314" y="459"/>
                      <a:pt x="1293" y="441"/>
                    </a:cubicBezTo>
                    <a:cubicBezTo>
                      <a:pt x="1273" y="423"/>
                      <a:pt x="1288" y="401"/>
                      <a:pt x="1303" y="386"/>
                    </a:cubicBezTo>
                    <a:cubicBezTo>
                      <a:pt x="1319" y="371"/>
                      <a:pt x="1282" y="347"/>
                      <a:pt x="1310" y="323"/>
                    </a:cubicBezTo>
                    <a:cubicBezTo>
                      <a:pt x="1327" y="309"/>
                      <a:pt x="1331" y="252"/>
                      <a:pt x="1325" y="219"/>
                    </a:cubicBezTo>
                    <a:cubicBezTo>
                      <a:pt x="1319" y="186"/>
                      <a:pt x="1217" y="208"/>
                      <a:pt x="1177" y="213"/>
                    </a:cubicBezTo>
                    <a:cubicBezTo>
                      <a:pt x="1136" y="217"/>
                      <a:pt x="1145" y="328"/>
                      <a:pt x="1152" y="355"/>
                    </a:cubicBezTo>
                    <a:cubicBezTo>
                      <a:pt x="1160" y="381"/>
                      <a:pt x="1149" y="395"/>
                      <a:pt x="1139" y="409"/>
                    </a:cubicBezTo>
                    <a:cubicBezTo>
                      <a:pt x="1129" y="422"/>
                      <a:pt x="1161" y="459"/>
                      <a:pt x="1153" y="467"/>
                    </a:cubicBezTo>
                    <a:cubicBezTo>
                      <a:pt x="1146" y="476"/>
                      <a:pt x="1149" y="493"/>
                      <a:pt x="1161" y="499"/>
                    </a:cubicBezTo>
                    <a:cubicBezTo>
                      <a:pt x="1172" y="505"/>
                      <a:pt x="1167" y="524"/>
                      <a:pt x="1146" y="537"/>
                    </a:cubicBezTo>
                    <a:cubicBezTo>
                      <a:pt x="1125" y="550"/>
                      <a:pt x="1143" y="552"/>
                      <a:pt x="1187" y="573"/>
                    </a:cubicBezTo>
                    <a:cubicBezTo>
                      <a:pt x="1230" y="594"/>
                      <a:pt x="1158" y="621"/>
                      <a:pt x="1132" y="635"/>
                    </a:cubicBezTo>
                    <a:cubicBezTo>
                      <a:pt x="1105" y="648"/>
                      <a:pt x="1138" y="663"/>
                      <a:pt x="1156" y="674"/>
                    </a:cubicBezTo>
                    <a:cubicBezTo>
                      <a:pt x="1174" y="686"/>
                      <a:pt x="1159" y="710"/>
                      <a:pt x="1149" y="728"/>
                    </a:cubicBezTo>
                    <a:cubicBezTo>
                      <a:pt x="1139" y="745"/>
                      <a:pt x="1149" y="785"/>
                      <a:pt x="1154" y="813"/>
                    </a:cubicBezTo>
                    <a:cubicBezTo>
                      <a:pt x="1160" y="841"/>
                      <a:pt x="1153" y="866"/>
                      <a:pt x="1137" y="894"/>
                    </a:cubicBezTo>
                    <a:cubicBezTo>
                      <a:pt x="1121" y="922"/>
                      <a:pt x="1120" y="897"/>
                      <a:pt x="1130" y="880"/>
                    </a:cubicBezTo>
                    <a:cubicBezTo>
                      <a:pt x="1140" y="863"/>
                      <a:pt x="1108" y="852"/>
                      <a:pt x="1128" y="810"/>
                    </a:cubicBezTo>
                    <a:cubicBezTo>
                      <a:pt x="1138" y="789"/>
                      <a:pt x="1128" y="781"/>
                      <a:pt x="1114" y="753"/>
                    </a:cubicBezTo>
                    <a:cubicBezTo>
                      <a:pt x="1099" y="725"/>
                      <a:pt x="1124" y="692"/>
                      <a:pt x="1095" y="666"/>
                    </a:cubicBezTo>
                    <a:cubicBezTo>
                      <a:pt x="1081" y="654"/>
                      <a:pt x="1079" y="640"/>
                      <a:pt x="1095" y="616"/>
                    </a:cubicBezTo>
                    <a:cubicBezTo>
                      <a:pt x="1110" y="593"/>
                      <a:pt x="1098" y="577"/>
                      <a:pt x="1080" y="558"/>
                    </a:cubicBezTo>
                    <a:cubicBezTo>
                      <a:pt x="1062" y="539"/>
                      <a:pt x="1077" y="523"/>
                      <a:pt x="1090" y="524"/>
                    </a:cubicBezTo>
                    <a:cubicBezTo>
                      <a:pt x="1104" y="525"/>
                      <a:pt x="1103" y="504"/>
                      <a:pt x="1096" y="490"/>
                    </a:cubicBezTo>
                    <a:cubicBezTo>
                      <a:pt x="1090" y="476"/>
                      <a:pt x="1094" y="473"/>
                      <a:pt x="1119" y="448"/>
                    </a:cubicBezTo>
                    <a:cubicBezTo>
                      <a:pt x="1144" y="424"/>
                      <a:pt x="1102" y="417"/>
                      <a:pt x="1102" y="403"/>
                    </a:cubicBezTo>
                    <a:cubicBezTo>
                      <a:pt x="1102" y="390"/>
                      <a:pt x="1115" y="378"/>
                      <a:pt x="1130" y="374"/>
                    </a:cubicBezTo>
                    <a:cubicBezTo>
                      <a:pt x="1144" y="371"/>
                      <a:pt x="1129" y="289"/>
                      <a:pt x="1129" y="270"/>
                    </a:cubicBezTo>
                    <a:cubicBezTo>
                      <a:pt x="1129" y="251"/>
                      <a:pt x="1147" y="235"/>
                      <a:pt x="1122" y="220"/>
                    </a:cubicBezTo>
                    <a:cubicBezTo>
                      <a:pt x="1066" y="186"/>
                      <a:pt x="939" y="290"/>
                      <a:pt x="918" y="316"/>
                    </a:cubicBezTo>
                    <a:cubicBezTo>
                      <a:pt x="898" y="341"/>
                      <a:pt x="894" y="365"/>
                      <a:pt x="897" y="384"/>
                    </a:cubicBezTo>
                    <a:cubicBezTo>
                      <a:pt x="899" y="403"/>
                      <a:pt x="904" y="467"/>
                      <a:pt x="900" y="477"/>
                    </a:cubicBezTo>
                    <a:cubicBezTo>
                      <a:pt x="897" y="488"/>
                      <a:pt x="896" y="494"/>
                      <a:pt x="902" y="500"/>
                    </a:cubicBezTo>
                    <a:cubicBezTo>
                      <a:pt x="909" y="506"/>
                      <a:pt x="911" y="518"/>
                      <a:pt x="905" y="537"/>
                    </a:cubicBezTo>
                    <a:cubicBezTo>
                      <a:pt x="899" y="556"/>
                      <a:pt x="910" y="563"/>
                      <a:pt x="932" y="573"/>
                    </a:cubicBezTo>
                    <a:cubicBezTo>
                      <a:pt x="954" y="583"/>
                      <a:pt x="918" y="625"/>
                      <a:pt x="908" y="642"/>
                    </a:cubicBezTo>
                    <a:cubicBezTo>
                      <a:pt x="897" y="658"/>
                      <a:pt x="900" y="678"/>
                      <a:pt x="907" y="689"/>
                    </a:cubicBezTo>
                    <a:cubicBezTo>
                      <a:pt x="913" y="700"/>
                      <a:pt x="908" y="721"/>
                      <a:pt x="897" y="736"/>
                    </a:cubicBezTo>
                    <a:cubicBezTo>
                      <a:pt x="886" y="750"/>
                      <a:pt x="894" y="758"/>
                      <a:pt x="904" y="765"/>
                    </a:cubicBezTo>
                    <a:cubicBezTo>
                      <a:pt x="914" y="771"/>
                      <a:pt x="905" y="801"/>
                      <a:pt x="888" y="801"/>
                    </a:cubicBezTo>
                    <a:cubicBezTo>
                      <a:pt x="871" y="801"/>
                      <a:pt x="882" y="730"/>
                      <a:pt x="874" y="718"/>
                    </a:cubicBezTo>
                    <a:cubicBezTo>
                      <a:pt x="866" y="705"/>
                      <a:pt x="872" y="689"/>
                      <a:pt x="880" y="669"/>
                    </a:cubicBezTo>
                    <a:cubicBezTo>
                      <a:pt x="887" y="649"/>
                      <a:pt x="876" y="645"/>
                      <a:pt x="871" y="633"/>
                    </a:cubicBezTo>
                    <a:cubicBezTo>
                      <a:pt x="867" y="620"/>
                      <a:pt x="870" y="588"/>
                      <a:pt x="875" y="573"/>
                    </a:cubicBezTo>
                    <a:cubicBezTo>
                      <a:pt x="881" y="559"/>
                      <a:pt x="874" y="527"/>
                      <a:pt x="870" y="514"/>
                    </a:cubicBezTo>
                    <a:cubicBezTo>
                      <a:pt x="865" y="502"/>
                      <a:pt x="862" y="486"/>
                      <a:pt x="872" y="476"/>
                    </a:cubicBezTo>
                    <a:cubicBezTo>
                      <a:pt x="882" y="465"/>
                      <a:pt x="874" y="436"/>
                      <a:pt x="874" y="413"/>
                    </a:cubicBezTo>
                    <a:cubicBezTo>
                      <a:pt x="874" y="391"/>
                      <a:pt x="875" y="364"/>
                      <a:pt x="843" y="443"/>
                    </a:cubicBezTo>
                    <a:cubicBezTo>
                      <a:pt x="812" y="522"/>
                      <a:pt x="729" y="631"/>
                      <a:pt x="685" y="688"/>
                    </a:cubicBezTo>
                    <a:cubicBezTo>
                      <a:pt x="642" y="745"/>
                      <a:pt x="675" y="896"/>
                      <a:pt x="647" y="897"/>
                    </a:cubicBezTo>
                    <a:cubicBezTo>
                      <a:pt x="618" y="899"/>
                      <a:pt x="631" y="784"/>
                      <a:pt x="628" y="754"/>
                    </a:cubicBezTo>
                    <a:cubicBezTo>
                      <a:pt x="626" y="723"/>
                      <a:pt x="480" y="904"/>
                      <a:pt x="377" y="904"/>
                    </a:cubicBezTo>
                    <a:cubicBezTo>
                      <a:pt x="274" y="904"/>
                      <a:pt x="186" y="617"/>
                      <a:pt x="177" y="583"/>
                    </a:cubicBezTo>
                    <a:cubicBezTo>
                      <a:pt x="168" y="549"/>
                      <a:pt x="171" y="537"/>
                      <a:pt x="177" y="523"/>
                    </a:cubicBezTo>
                    <a:cubicBezTo>
                      <a:pt x="183" y="510"/>
                      <a:pt x="174" y="495"/>
                      <a:pt x="159" y="487"/>
                    </a:cubicBezTo>
                    <a:cubicBezTo>
                      <a:pt x="143" y="480"/>
                      <a:pt x="150" y="464"/>
                      <a:pt x="161" y="448"/>
                    </a:cubicBezTo>
                    <a:cubicBezTo>
                      <a:pt x="173" y="431"/>
                      <a:pt x="172" y="427"/>
                      <a:pt x="156" y="411"/>
                    </a:cubicBezTo>
                    <a:cubicBezTo>
                      <a:pt x="140" y="394"/>
                      <a:pt x="157" y="350"/>
                      <a:pt x="162" y="327"/>
                    </a:cubicBezTo>
                    <a:cubicBezTo>
                      <a:pt x="168" y="303"/>
                      <a:pt x="159" y="281"/>
                      <a:pt x="133" y="266"/>
                    </a:cubicBezTo>
                    <a:cubicBezTo>
                      <a:pt x="108" y="251"/>
                      <a:pt x="124" y="179"/>
                      <a:pt x="105" y="179"/>
                    </a:cubicBezTo>
                    <a:cubicBezTo>
                      <a:pt x="85" y="179"/>
                      <a:pt x="87" y="217"/>
                      <a:pt x="87" y="235"/>
                    </a:cubicBezTo>
                    <a:cubicBezTo>
                      <a:pt x="87" y="253"/>
                      <a:pt x="105" y="251"/>
                      <a:pt x="106" y="264"/>
                    </a:cubicBezTo>
                    <a:cubicBezTo>
                      <a:pt x="107" y="278"/>
                      <a:pt x="98" y="291"/>
                      <a:pt x="99" y="305"/>
                    </a:cubicBezTo>
                    <a:cubicBezTo>
                      <a:pt x="100" y="318"/>
                      <a:pt x="105" y="348"/>
                      <a:pt x="77" y="346"/>
                    </a:cubicBezTo>
                    <a:cubicBezTo>
                      <a:pt x="48" y="345"/>
                      <a:pt x="56" y="304"/>
                      <a:pt x="65" y="287"/>
                    </a:cubicBezTo>
                    <a:cubicBezTo>
                      <a:pt x="74" y="270"/>
                      <a:pt x="70" y="249"/>
                      <a:pt x="51" y="224"/>
                    </a:cubicBezTo>
                    <a:cubicBezTo>
                      <a:pt x="32" y="200"/>
                      <a:pt x="54" y="158"/>
                      <a:pt x="68" y="121"/>
                    </a:cubicBezTo>
                    <a:cubicBezTo>
                      <a:pt x="81" y="85"/>
                      <a:pt x="57" y="72"/>
                      <a:pt x="35" y="56"/>
                    </a:cubicBezTo>
                    <a:cubicBezTo>
                      <a:pt x="26" y="49"/>
                      <a:pt x="13" y="42"/>
                      <a:pt x="0" y="3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27" y="67"/>
                      <a:pt x="63" y="82"/>
                      <a:pt x="54" y="117"/>
                    </a:cubicBezTo>
                    <a:cubicBezTo>
                      <a:pt x="39" y="170"/>
                      <a:pt x="22" y="211"/>
                      <a:pt x="44" y="242"/>
                    </a:cubicBezTo>
                    <a:cubicBezTo>
                      <a:pt x="66" y="272"/>
                      <a:pt x="54" y="272"/>
                      <a:pt x="46" y="293"/>
                    </a:cubicBezTo>
                    <a:cubicBezTo>
                      <a:pt x="39" y="313"/>
                      <a:pt x="36" y="356"/>
                      <a:pt x="70" y="363"/>
                    </a:cubicBezTo>
                    <a:cubicBezTo>
                      <a:pt x="104" y="371"/>
                      <a:pt x="118" y="343"/>
                      <a:pt x="114" y="314"/>
                    </a:cubicBezTo>
                    <a:cubicBezTo>
                      <a:pt x="111" y="285"/>
                      <a:pt x="111" y="263"/>
                      <a:pt x="120" y="269"/>
                    </a:cubicBezTo>
                    <a:cubicBezTo>
                      <a:pt x="128" y="274"/>
                      <a:pt x="164" y="285"/>
                      <a:pt x="150" y="338"/>
                    </a:cubicBezTo>
                    <a:cubicBezTo>
                      <a:pt x="136" y="391"/>
                      <a:pt x="130" y="398"/>
                      <a:pt x="144" y="418"/>
                    </a:cubicBezTo>
                    <a:cubicBezTo>
                      <a:pt x="158" y="438"/>
                      <a:pt x="119" y="474"/>
                      <a:pt x="147" y="496"/>
                    </a:cubicBezTo>
                    <a:cubicBezTo>
                      <a:pt x="176" y="517"/>
                      <a:pt x="146" y="533"/>
                      <a:pt x="163" y="576"/>
                    </a:cubicBezTo>
                    <a:cubicBezTo>
                      <a:pt x="181" y="619"/>
                      <a:pt x="247" y="898"/>
                      <a:pt x="378" y="920"/>
                    </a:cubicBezTo>
                    <a:cubicBezTo>
                      <a:pt x="462" y="934"/>
                      <a:pt x="620" y="727"/>
                      <a:pt x="619" y="788"/>
                    </a:cubicBezTo>
                    <a:cubicBezTo>
                      <a:pt x="618" y="849"/>
                      <a:pt x="616" y="911"/>
                      <a:pt x="647" y="911"/>
                    </a:cubicBezTo>
                    <a:cubicBezTo>
                      <a:pt x="678" y="911"/>
                      <a:pt x="673" y="826"/>
                      <a:pt x="677" y="780"/>
                    </a:cubicBezTo>
                    <a:cubicBezTo>
                      <a:pt x="681" y="734"/>
                      <a:pt x="671" y="710"/>
                      <a:pt x="713" y="672"/>
                    </a:cubicBezTo>
                    <a:cubicBezTo>
                      <a:pt x="755" y="634"/>
                      <a:pt x="841" y="487"/>
                      <a:pt x="850" y="455"/>
                    </a:cubicBezTo>
                    <a:cubicBezTo>
                      <a:pt x="859" y="423"/>
                      <a:pt x="867" y="407"/>
                      <a:pt x="865" y="444"/>
                    </a:cubicBezTo>
                    <a:cubicBezTo>
                      <a:pt x="863" y="481"/>
                      <a:pt x="849" y="485"/>
                      <a:pt x="857" y="505"/>
                    </a:cubicBezTo>
                    <a:cubicBezTo>
                      <a:pt x="865" y="525"/>
                      <a:pt x="868" y="553"/>
                      <a:pt x="861" y="575"/>
                    </a:cubicBezTo>
                    <a:cubicBezTo>
                      <a:pt x="854" y="597"/>
                      <a:pt x="857" y="635"/>
                      <a:pt x="865" y="654"/>
                    </a:cubicBezTo>
                    <a:cubicBezTo>
                      <a:pt x="873" y="673"/>
                      <a:pt x="862" y="694"/>
                      <a:pt x="858" y="704"/>
                    </a:cubicBezTo>
                    <a:cubicBezTo>
                      <a:pt x="854" y="714"/>
                      <a:pt x="856" y="717"/>
                      <a:pt x="861" y="736"/>
                    </a:cubicBezTo>
                    <a:cubicBezTo>
                      <a:pt x="866" y="755"/>
                      <a:pt x="854" y="805"/>
                      <a:pt x="891" y="812"/>
                    </a:cubicBezTo>
                    <a:cubicBezTo>
                      <a:pt x="928" y="819"/>
                      <a:pt x="926" y="764"/>
                      <a:pt x="914" y="753"/>
                    </a:cubicBezTo>
                    <a:cubicBezTo>
                      <a:pt x="902" y="742"/>
                      <a:pt x="927" y="689"/>
                      <a:pt x="919" y="669"/>
                    </a:cubicBezTo>
                    <a:cubicBezTo>
                      <a:pt x="911" y="649"/>
                      <a:pt x="977" y="576"/>
                      <a:pt x="941" y="562"/>
                    </a:cubicBezTo>
                    <a:cubicBezTo>
                      <a:pt x="905" y="548"/>
                      <a:pt x="930" y="503"/>
                      <a:pt x="915" y="490"/>
                    </a:cubicBezTo>
                    <a:cubicBezTo>
                      <a:pt x="900" y="477"/>
                      <a:pt x="922" y="419"/>
                      <a:pt x="913" y="390"/>
                    </a:cubicBezTo>
                    <a:cubicBezTo>
                      <a:pt x="904" y="361"/>
                      <a:pt x="909" y="316"/>
                      <a:pt x="995" y="268"/>
                    </a:cubicBezTo>
                    <a:cubicBezTo>
                      <a:pt x="1081" y="220"/>
                      <a:pt x="1129" y="209"/>
                      <a:pt x="1119" y="254"/>
                    </a:cubicBezTo>
                    <a:cubicBezTo>
                      <a:pt x="1109" y="299"/>
                      <a:pt x="1139" y="325"/>
                      <a:pt x="1117" y="352"/>
                    </a:cubicBezTo>
                    <a:cubicBezTo>
                      <a:pt x="1095" y="379"/>
                      <a:pt x="1072" y="414"/>
                      <a:pt x="1095" y="421"/>
                    </a:cubicBezTo>
                    <a:cubicBezTo>
                      <a:pt x="1139" y="434"/>
                      <a:pt x="1067" y="478"/>
                      <a:pt x="1080" y="497"/>
                    </a:cubicBezTo>
                    <a:cubicBezTo>
                      <a:pt x="1093" y="516"/>
                      <a:pt x="1037" y="529"/>
                      <a:pt x="1068" y="566"/>
                    </a:cubicBezTo>
                    <a:cubicBezTo>
                      <a:pt x="1099" y="603"/>
                      <a:pt x="1092" y="603"/>
                      <a:pt x="1081" y="619"/>
                    </a:cubicBezTo>
                    <a:cubicBezTo>
                      <a:pt x="1070" y="635"/>
                      <a:pt x="1070" y="671"/>
                      <a:pt x="1089" y="689"/>
                    </a:cubicBezTo>
                    <a:cubicBezTo>
                      <a:pt x="1108" y="707"/>
                      <a:pt x="1086" y="735"/>
                      <a:pt x="1118" y="777"/>
                    </a:cubicBezTo>
                    <a:cubicBezTo>
                      <a:pt x="1131" y="794"/>
                      <a:pt x="1095" y="834"/>
                      <a:pt x="1114" y="861"/>
                    </a:cubicBezTo>
                    <a:cubicBezTo>
                      <a:pt x="1126" y="878"/>
                      <a:pt x="1122" y="878"/>
                      <a:pt x="1117" y="886"/>
                    </a:cubicBezTo>
                    <a:cubicBezTo>
                      <a:pt x="1112" y="894"/>
                      <a:pt x="1105" y="905"/>
                      <a:pt x="1120" y="917"/>
                    </a:cubicBezTo>
                    <a:cubicBezTo>
                      <a:pt x="1136" y="929"/>
                      <a:pt x="1163" y="894"/>
                      <a:pt x="1168" y="854"/>
                    </a:cubicBezTo>
                    <a:cubicBezTo>
                      <a:pt x="1173" y="814"/>
                      <a:pt x="1143" y="757"/>
                      <a:pt x="1161" y="731"/>
                    </a:cubicBezTo>
                    <a:cubicBezTo>
                      <a:pt x="1179" y="705"/>
                      <a:pt x="1183" y="675"/>
                      <a:pt x="1159" y="660"/>
                    </a:cubicBezTo>
                    <a:cubicBezTo>
                      <a:pt x="1135" y="645"/>
                      <a:pt x="1169" y="631"/>
                      <a:pt x="1190" y="620"/>
                    </a:cubicBezTo>
                    <a:cubicBezTo>
                      <a:pt x="1211" y="609"/>
                      <a:pt x="1241" y="581"/>
                      <a:pt x="1187" y="553"/>
                    </a:cubicBezTo>
                    <a:cubicBezTo>
                      <a:pt x="1132" y="525"/>
                      <a:pt x="1218" y="532"/>
                      <a:pt x="1169" y="493"/>
                    </a:cubicBezTo>
                    <a:cubicBezTo>
                      <a:pt x="1149" y="477"/>
                      <a:pt x="1177" y="460"/>
                      <a:pt x="1157" y="429"/>
                    </a:cubicBezTo>
                    <a:cubicBezTo>
                      <a:pt x="1137" y="399"/>
                      <a:pt x="1169" y="415"/>
                      <a:pt x="1167" y="358"/>
                    </a:cubicBezTo>
                    <a:cubicBezTo>
                      <a:pt x="1164" y="301"/>
                      <a:pt x="1152" y="234"/>
                      <a:pt x="1189" y="227"/>
                    </a:cubicBezTo>
                    <a:cubicBezTo>
                      <a:pt x="1227" y="219"/>
                      <a:pt x="1321" y="190"/>
                      <a:pt x="1313" y="247"/>
                    </a:cubicBezTo>
                    <a:cubicBezTo>
                      <a:pt x="1304" y="305"/>
                      <a:pt x="1275" y="331"/>
                      <a:pt x="1287" y="359"/>
                    </a:cubicBezTo>
                    <a:cubicBezTo>
                      <a:pt x="1299" y="387"/>
                      <a:pt x="1249" y="421"/>
                      <a:pt x="1279" y="446"/>
                    </a:cubicBezTo>
                    <a:cubicBezTo>
                      <a:pt x="1309" y="471"/>
                      <a:pt x="1245" y="472"/>
                      <a:pt x="1285" y="517"/>
                    </a:cubicBezTo>
                    <a:cubicBezTo>
                      <a:pt x="1324" y="563"/>
                      <a:pt x="1333" y="545"/>
                      <a:pt x="1320" y="662"/>
                    </a:cubicBezTo>
                    <a:cubicBezTo>
                      <a:pt x="1307" y="779"/>
                      <a:pt x="1328" y="761"/>
                      <a:pt x="1345" y="765"/>
                    </a:cubicBezTo>
                    <a:cubicBezTo>
                      <a:pt x="1361" y="768"/>
                      <a:pt x="1372" y="738"/>
                      <a:pt x="1365" y="688"/>
                    </a:cubicBezTo>
                    <a:cubicBezTo>
                      <a:pt x="1357" y="638"/>
                      <a:pt x="1361" y="563"/>
                      <a:pt x="1375" y="537"/>
                    </a:cubicBezTo>
                    <a:cubicBezTo>
                      <a:pt x="1389" y="510"/>
                      <a:pt x="1383" y="501"/>
                      <a:pt x="1384" y="481"/>
                    </a:cubicBezTo>
                    <a:cubicBezTo>
                      <a:pt x="1385" y="460"/>
                      <a:pt x="1420" y="454"/>
                      <a:pt x="1374" y="417"/>
                    </a:cubicBezTo>
                    <a:cubicBezTo>
                      <a:pt x="1339" y="389"/>
                      <a:pt x="1395" y="398"/>
                      <a:pt x="1366" y="343"/>
                    </a:cubicBezTo>
                    <a:cubicBezTo>
                      <a:pt x="1355" y="321"/>
                      <a:pt x="1356" y="305"/>
                      <a:pt x="1357" y="281"/>
                    </a:cubicBezTo>
                    <a:cubicBezTo>
                      <a:pt x="1357" y="257"/>
                      <a:pt x="1350" y="201"/>
                      <a:pt x="1405" y="201"/>
                    </a:cubicBezTo>
                    <a:cubicBezTo>
                      <a:pt x="1459" y="201"/>
                      <a:pt x="1578" y="155"/>
                      <a:pt x="1621" y="135"/>
                    </a:cubicBezTo>
                    <a:cubicBezTo>
                      <a:pt x="1665" y="115"/>
                      <a:pt x="1697" y="102"/>
                      <a:pt x="1679" y="156"/>
                    </a:cubicBezTo>
                    <a:cubicBezTo>
                      <a:pt x="1660" y="210"/>
                      <a:pt x="1613" y="280"/>
                      <a:pt x="1628" y="310"/>
                    </a:cubicBezTo>
                    <a:cubicBezTo>
                      <a:pt x="1643" y="340"/>
                      <a:pt x="1598" y="349"/>
                      <a:pt x="1621" y="386"/>
                    </a:cubicBezTo>
                    <a:cubicBezTo>
                      <a:pt x="1645" y="423"/>
                      <a:pt x="1685" y="445"/>
                      <a:pt x="1646" y="458"/>
                    </a:cubicBezTo>
                    <a:cubicBezTo>
                      <a:pt x="1607" y="471"/>
                      <a:pt x="1603" y="491"/>
                      <a:pt x="1625" y="527"/>
                    </a:cubicBezTo>
                    <a:cubicBezTo>
                      <a:pt x="1648" y="563"/>
                      <a:pt x="1640" y="570"/>
                      <a:pt x="1618" y="584"/>
                    </a:cubicBezTo>
                    <a:cubicBezTo>
                      <a:pt x="1596" y="598"/>
                      <a:pt x="1575" y="618"/>
                      <a:pt x="1596" y="649"/>
                    </a:cubicBezTo>
                    <a:cubicBezTo>
                      <a:pt x="1617" y="679"/>
                      <a:pt x="1629" y="692"/>
                      <a:pt x="1613" y="713"/>
                    </a:cubicBezTo>
                    <a:cubicBezTo>
                      <a:pt x="1597" y="733"/>
                      <a:pt x="1589" y="741"/>
                      <a:pt x="1616" y="763"/>
                    </a:cubicBezTo>
                    <a:cubicBezTo>
                      <a:pt x="1643" y="786"/>
                      <a:pt x="1639" y="795"/>
                      <a:pt x="1630" y="809"/>
                    </a:cubicBezTo>
                    <a:cubicBezTo>
                      <a:pt x="1621" y="823"/>
                      <a:pt x="1623" y="843"/>
                      <a:pt x="1657" y="861"/>
                    </a:cubicBezTo>
                    <a:cubicBezTo>
                      <a:pt x="1691" y="878"/>
                      <a:pt x="1635" y="953"/>
                      <a:pt x="1683" y="968"/>
                    </a:cubicBezTo>
                    <a:cubicBezTo>
                      <a:pt x="1732" y="983"/>
                      <a:pt x="1725" y="914"/>
                      <a:pt x="1730" y="889"/>
                    </a:cubicBezTo>
                    <a:cubicBezTo>
                      <a:pt x="1735" y="865"/>
                      <a:pt x="1773" y="873"/>
                      <a:pt x="1769" y="822"/>
                    </a:cubicBezTo>
                    <a:cubicBezTo>
                      <a:pt x="1765" y="771"/>
                      <a:pt x="1758" y="751"/>
                      <a:pt x="1775" y="737"/>
                    </a:cubicBezTo>
                    <a:cubicBezTo>
                      <a:pt x="1793" y="722"/>
                      <a:pt x="1809" y="695"/>
                      <a:pt x="1789" y="667"/>
                    </a:cubicBezTo>
                    <a:cubicBezTo>
                      <a:pt x="1770" y="638"/>
                      <a:pt x="1837" y="610"/>
                      <a:pt x="1785" y="579"/>
                    </a:cubicBezTo>
                    <a:cubicBezTo>
                      <a:pt x="1734" y="547"/>
                      <a:pt x="1898" y="532"/>
                      <a:pt x="1805" y="481"/>
                    </a:cubicBezTo>
                    <a:cubicBezTo>
                      <a:pt x="1777" y="466"/>
                      <a:pt x="1750" y="458"/>
                      <a:pt x="1776" y="439"/>
                    </a:cubicBezTo>
                    <a:cubicBezTo>
                      <a:pt x="1802" y="421"/>
                      <a:pt x="1793" y="410"/>
                      <a:pt x="1781" y="396"/>
                    </a:cubicBezTo>
                    <a:cubicBezTo>
                      <a:pt x="1768" y="382"/>
                      <a:pt x="1779" y="369"/>
                      <a:pt x="1787" y="365"/>
                    </a:cubicBezTo>
                    <a:cubicBezTo>
                      <a:pt x="1795" y="361"/>
                      <a:pt x="1783" y="337"/>
                      <a:pt x="1769" y="325"/>
                    </a:cubicBezTo>
                    <a:cubicBezTo>
                      <a:pt x="1755" y="313"/>
                      <a:pt x="1767" y="301"/>
                      <a:pt x="1783" y="286"/>
                    </a:cubicBezTo>
                    <a:cubicBezTo>
                      <a:pt x="1799" y="271"/>
                      <a:pt x="1814" y="244"/>
                      <a:pt x="1774" y="219"/>
                    </a:cubicBezTo>
                    <a:cubicBezTo>
                      <a:pt x="1734" y="195"/>
                      <a:pt x="1719" y="97"/>
                      <a:pt x="1757" y="85"/>
                    </a:cubicBezTo>
                    <a:cubicBezTo>
                      <a:pt x="1795" y="73"/>
                      <a:pt x="1927" y="22"/>
                      <a:pt x="1935" y="86"/>
                    </a:cubicBezTo>
                    <a:cubicBezTo>
                      <a:pt x="1943" y="150"/>
                      <a:pt x="1926" y="276"/>
                      <a:pt x="1925" y="318"/>
                    </a:cubicBezTo>
                    <a:cubicBezTo>
                      <a:pt x="1923" y="360"/>
                      <a:pt x="1964" y="385"/>
                      <a:pt x="1940" y="403"/>
                    </a:cubicBezTo>
                    <a:cubicBezTo>
                      <a:pt x="1916" y="422"/>
                      <a:pt x="1872" y="433"/>
                      <a:pt x="1876" y="471"/>
                    </a:cubicBezTo>
                    <a:cubicBezTo>
                      <a:pt x="1880" y="509"/>
                      <a:pt x="1924" y="479"/>
                      <a:pt x="1915" y="505"/>
                    </a:cubicBezTo>
                    <a:cubicBezTo>
                      <a:pt x="1907" y="532"/>
                      <a:pt x="1903" y="553"/>
                      <a:pt x="1919" y="572"/>
                    </a:cubicBezTo>
                    <a:cubicBezTo>
                      <a:pt x="1936" y="591"/>
                      <a:pt x="1931" y="622"/>
                      <a:pt x="1941" y="645"/>
                    </a:cubicBezTo>
                    <a:cubicBezTo>
                      <a:pt x="1951" y="667"/>
                      <a:pt x="1978" y="708"/>
                      <a:pt x="1969" y="744"/>
                    </a:cubicBezTo>
                    <a:cubicBezTo>
                      <a:pt x="1959" y="780"/>
                      <a:pt x="1956" y="823"/>
                      <a:pt x="1983" y="829"/>
                    </a:cubicBezTo>
                    <a:cubicBezTo>
                      <a:pt x="2009" y="836"/>
                      <a:pt x="2025" y="761"/>
                      <a:pt x="2013" y="701"/>
                    </a:cubicBezTo>
                    <a:cubicBezTo>
                      <a:pt x="2000" y="640"/>
                      <a:pt x="1985" y="610"/>
                      <a:pt x="2009" y="589"/>
                    </a:cubicBezTo>
                    <a:cubicBezTo>
                      <a:pt x="2034" y="569"/>
                      <a:pt x="2071" y="531"/>
                      <a:pt x="2049" y="504"/>
                    </a:cubicBezTo>
                    <a:cubicBezTo>
                      <a:pt x="2027" y="477"/>
                      <a:pt x="2001" y="488"/>
                      <a:pt x="2013" y="465"/>
                    </a:cubicBezTo>
                    <a:cubicBezTo>
                      <a:pt x="2026" y="441"/>
                      <a:pt x="2024" y="435"/>
                      <a:pt x="2023" y="423"/>
                    </a:cubicBezTo>
                    <a:cubicBezTo>
                      <a:pt x="2021" y="410"/>
                      <a:pt x="2045" y="395"/>
                      <a:pt x="2034" y="363"/>
                    </a:cubicBezTo>
                    <a:cubicBezTo>
                      <a:pt x="2023" y="331"/>
                      <a:pt x="2008" y="322"/>
                      <a:pt x="2024" y="308"/>
                    </a:cubicBezTo>
                    <a:cubicBezTo>
                      <a:pt x="2040" y="294"/>
                      <a:pt x="2067" y="265"/>
                      <a:pt x="2047" y="239"/>
                    </a:cubicBezTo>
                    <a:cubicBezTo>
                      <a:pt x="2026" y="212"/>
                      <a:pt x="2053" y="197"/>
                      <a:pt x="2021" y="172"/>
                    </a:cubicBezTo>
                    <a:cubicBezTo>
                      <a:pt x="1989" y="147"/>
                      <a:pt x="1981" y="66"/>
                      <a:pt x="2011" y="53"/>
                    </a:cubicBezTo>
                    <a:cubicBezTo>
                      <a:pt x="2034" y="44"/>
                      <a:pt x="2084" y="48"/>
                      <a:pt x="2106" y="50"/>
                    </a:cubicBezTo>
                    <a:cubicBezTo>
                      <a:pt x="2106" y="31"/>
                      <a:pt x="2106" y="31"/>
                      <a:pt x="2106" y="31"/>
                    </a:cubicBezTo>
                    <a:cubicBezTo>
                      <a:pt x="2106" y="31"/>
                      <a:pt x="2077" y="31"/>
                      <a:pt x="2015" y="34"/>
                    </a:cubicBezTo>
                    <a:cubicBezTo>
                      <a:pt x="1953" y="37"/>
                      <a:pt x="1981" y="112"/>
                      <a:pt x="1980" y="132"/>
                    </a:cubicBezTo>
                    <a:close/>
                  </a:path>
                </a:pathLst>
              </a:custGeom>
              <a:solidFill>
                <a:srgbClr val="EF94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5" name="Freeform 18"/>
              <p:cNvSpPr>
                <a:spLocks/>
              </p:cNvSpPr>
              <p:nvPr/>
            </p:nvSpPr>
            <p:spPr bwMode="auto">
              <a:xfrm>
                <a:off x="1337" y="1132"/>
                <a:ext cx="2862" cy="1333"/>
              </a:xfrm>
              <a:custGeom>
                <a:avLst/>
                <a:gdLst>
                  <a:gd name="T0" fmla="*/ 2021 w 2106"/>
                  <a:gd name="T1" fmla="*/ 296 h 983"/>
                  <a:gd name="T2" fmla="*/ 2006 w 2106"/>
                  <a:gd name="T3" fmla="*/ 568 h 983"/>
                  <a:gd name="T4" fmla="*/ 1947 w 2106"/>
                  <a:gd name="T5" fmla="*/ 584 h 983"/>
                  <a:gd name="T6" fmla="*/ 1940 w 2106"/>
                  <a:gd name="T7" fmla="*/ 335 h 983"/>
                  <a:gd name="T8" fmla="*/ 1755 w 2106"/>
                  <a:gd name="T9" fmla="*/ 337 h 983"/>
                  <a:gd name="T10" fmla="*/ 1777 w 2106"/>
                  <a:gd name="T11" fmla="*/ 598 h 983"/>
                  <a:gd name="T12" fmla="*/ 1690 w 2106"/>
                  <a:gd name="T13" fmla="*/ 952 h 983"/>
                  <a:gd name="T14" fmla="*/ 1623 w 2106"/>
                  <a:gd name="T15" fmla="*/ 663 h 983"/>
                  <a:gd name="T16" fmla="*/ 1666 w 2106"/>
                  <a:gd name="T17" fmla="*/ 419 h 983"/>
                  <a:gd name="T18" fmla="*/ 1637 w 2106"/>
                  <a:gd name="T19" fmla="*/ 112 h 983"/>
                  <a:gd name="T20" fmla="*/ 1358 w 2106"/>
                  <a:gd name="T21" fmla="*/ 382 h 983"/>
                  <a:gd name="T22" fmla="*/ 1342 w 2106"/>
                  <a:gd name="T23" fmla="*/ 740 h 983"/>
                  <a:gd name="T24" fmla="*/ 1293 w 2106"/>
                  <a:gd name="T25" fmla="*/ 441 h 983"/>
                  <a:gd name="T26" fmla="*/ 1177 w 2106"/>
                  <a:gd name="T27" fmla="*/ 213 h 983"/>
                  <a:gd name="T28" fmla="*/ 1161 w 2106"/>
                  <a:gd name="T29" fmla="*/ 499 h 983"/>
                  <a:gd name="T30" fmla="*/ 1156 w 2106"/>
                  <a:gd name="T31" fmla="*/ 674 h 983"/>
                  <a:gd name="T32" fmla="*/ 1130 w 2106"/>
                  <a:gd name="T33" fmla="*/ 880 h 983"/>
                  <a:gd name="T34" fmla="*/ 1095 w 2106"/>
                  <a:gd name="T35" fmla="*/ 616 h 983"/>
                  <a:gd name="T36" fmla="*/ 1119 w 2106"/>
                  <a:gd name="T37" fmla="*/ 448 h 983"/>
                  <a:gd name="T38" fmla="*/ 1122 w 2106"/>
                  <a:gd name="T39" fmla="*/ 220 h 983"/>
                  <a:gd name="T40" fmla="*/ 902 w 2106"/>
                  <a:gd name="T41" fmla="*/ 500 h 983"/>
                  <a:gd name="T42" fmla="*/ 907 w 2106"/>
                  <a:gd name="T43" fmla="*/ 689 h 983"/>
                  <a:gd name="T44" fmla="*/ 874 w 2106"/>
                  <a:gd name="T45" fmla="*/ 718 h 983"/>
                  <a:gd name="T46" fmla="*/ 870 w 2106"/>
                  <a:gd name="T47" fmla="*/ 514 h 983"/>
                  <a:gd name="T48" fmla="*/ 685 w 2106"/>
                  <a:gd name="T49" fmla="*/ 688 h 983"/>
                  <a:gd name="T50" fmla="*/ 177 w 2106"/>
                  <a:gd name="T51" fmla="*/ 583 h 983"/>
                  <a:gd name="T52" fmla="*/ 156 w 2106"/>
                  <a:gd name="T53" fmla="*/ 411 h 983"/>
                  <a:gd name="T54" fmla="*/ 87 w 2106"/>
                  <a:gd name="T55" fmla="*/ 235 h 983"/>
                  <a:gd name="T56" fmla="*/ 65 w 2106"/>
                  <a:gd name="T57" fmla="*/ 287 h 983"/>
                  <a:gd name="T58" fmla="*/ 0 w 2106"/>
                  <a:gd name="T59" fmla="*/ 36 h 983"/>
                  <a:gd name="T60" fmla="*/ 44 w 2106"/>
                  <a:gd name="T61" fmla="*/ 242 h 983"/>
                  <a:gd name="T62" fmla="*/ 120 w 2106"/>
                  <a:gd name="T63" fmla="*/ 269 h 983"/>
                  <a:gd name="T64" fmla="*/ 163 w 2106"/>
                  <a:gd name="T65" fmla="*/ 576 h 983"/>
                  <a:gd name="T66" fmla="*/ 677 w 2106"/>
                  <a:gd name="T67" fmla="*/ 780 h 983"/>
                  <a:gd name="T68" fmla="*/ 857 w 2106"/>
                  <a:gd name="T69" fmla="*/ 505 h 983"/>
                  <a:gd name="T70" fmla="*/ 861 w 2106"/>
                  <a:gd name="T71" fmla="*/ 736 h 983"/>
                  <a:gd name="T72" fmla="*/ 941 w 2106"/>
                  <a:gd name="T73" fmla="*/ 562 h 983"/>
                  <a:gd name="T74" fmla="*/ 1119 w 2106"/>
                  <a:gd name="T75" fmla="*/ 254 h 983"/>
                  <a:gd name="T76" fmla="*/ 1068 w 2106"/>
                  <a:gd name="T77" fmla="*/ 566 h 983"/>
                  <a:gd name="T78" fmla="*/ 1114 w 2106"/>
                  <a:gd name="T79" fmla="*/ 861 h 983"/>
                  <a:gd name="T80" fmla="*/ 1161 w 2106"/>
                  <a:gd name="T81" fmla="*/ 731 h 983"/>
                  <a:gd name="T82" fmla="*/ 1169 w 2106"/>
                  <a:gd name="T83" fmla="*/ 493 h 983"/>
                  <a:gd name="T84" fmla="*/ 1313 w 2106"/>
                  <a:gd name="T85" fmla="*/ 247 h 983"/>
                  <a:gd name="T86" fmla="*/ 1320 w 2106"/>
                  <a:gd name="T87" fmla="*/ 662 h 983"/>
                  <a:gd name="T88" fmla="*/ 1384 w 2106"/>
                  <a:gd name="T89" fmla="*/ 481 h 983"/>
                  <a:gd name="T90" fmla="*/ 1405 w 2106"/>
                  <a:gd name="T91" fmla="*/ 201 h 983"/>
                  <a:gd name="T92" fmla="*/ 1621 w 2106"/>
                  <a:gd name="T93" fmla="*/ 386 h 983"/>
                  <a:gd name="T94" fmla="*/ 1596 w 2106"/>
                  <a:gd name="T95" fmla="*/ 649 h 983"/>
                  <a:gd name="T96" fmla="*/ 1657 w 2106"/>
                  <a:gd name="T97" fmla="*/ 861 h 983"/>
                  <a:gd name="T98" fmla="*/ 1775 w 2106"/>
                  <a:gd name="T99" fmla="*/ 737 h 983"/>
                  <a:gd name="T100" fmla="*/ 1776 w 2106"/>
                  <a:gd name="T101" fmla="*/ 439 h 983"/>
                  <a:gd name="T102" fmla="*/ 1783 w 2106"/>
                  <a:gd name="T103" fmla="*/ 286 h 983"/>
                  <a:gd name="T104" fmla="*/ 1925 w 2106"/>
                  <a:gd name="T105" fmla="*/ 318 h 983"/>
                  <a:gd name="T106" fmla="*/ 1919 w 2106"/>
                  <a:gd name="T107" fmla="*/ 572 h 983"/>
                  <a:gd name="T108" fmla="*/ 2013 w 2106"/>
                  <a:gd name="T109" fmla="*/ 701 h 983"/>
                  <a:gd name="T110" fmla="*/ 2023 w 2106"/>
                  <a:gd name="T111" fmla="*/ 423 h 983"/>
                  <a:gd name="T112" fmla="*/ 2021 w 2106"/>
                  <a:gd name="T113" fmla="*/ 172 h 983"/>
                  <a:gd name="T114" fmla="*/ 2015 w 2106"/>
                  <a:gd name="T115" fmla="*/ 34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06" h="983">
                    <a:moveTo>
                      <a:pt x="1980" y="132"/>
                    </a:moveTo>
                    <a:cubicBezTo>
                      <a:pt x="1979" y="152"/>
                      <a:pt x="1973" y="178"/>
                      <a:pt x="1994" y="186"/>
                    </a:cubicBezTo>
                    <a:cubicBezTo>
                      <a:pt x="2047" y="206"/>
                      <a:pt x="2003" y="223"/>
                      <a:pt x="2021" y="236"/>
                    </a:cubicBezTo>
                    <a:cubicBezTo>
                      <a:pt x="2039" y="250"/>
                      <a:pt x="2046" y="280"/>
                      <a:pt x="2021" y="296"/>
                    </a:cubicBezTo>
                    <a:cubicBezTo>
                      <a:pt x="1997" y="311"/>
                      <a:pt x="1961" y="317"/>
                      <a:pt x="2000" y="343"/>
                    </a:cubicBezTo>
                    <a:cubicBezTo>
                      <a:pt x="2039" y="368"/>
                      <a:pt x="2022" y="396"/>
                      <a:pt x="2005" y="416"/>
                    </a:cubicBezTo>
                    <a:cubicBezTo>
                      <a:pt x="1988" y="436"/>
                      <a:pt x="2020" y="440"/>
                      <a:pt x="1985" y="483"/>
                    </a:cubicBezTo>
                    <a:cubicBezTo>
                      <a:pt x="1967" y="505"/>
                      <a:pt x="2085" y="514"/>
                      <a:pt x="2006" y="568"/>
                    </a:cubicBezTo>
                    <a:cubicBezTo>
                      <a:pt x="1955" y="602"/>
                      <a:pt x="1987" y="662"/>
                      <a:pt x="1997" y="701"/>
                    </a:cubicBezTo>
                    <a:cubicBezTo>
                      <a:pt x="2007" y="741"/>
                      <a:pt x="2002" y="810"/>
                      <a:pt x="1990" y="808"/>
                    </a:cubicBezTo>
                    <a:cubicBezTo>
                      <a:pt x="1977" y="806"/>
                      <a:pt x="1979" y="781"/>
                      <a:pt x="1988" y="748"/>
                    </a:cubicBezTo>
                    <a:cubicBezTo>
                      <a:pt x="1997" y="716"/>
                      <a:pt x="1940" y="620"/>
                      <a:pt x="1947" y="584"/>
                    </a:cubicBezTo>
                    <a:cubicBezTo>
                      <a:pt x="1955" y="548"/>
                      <a:pt x="1896" y="560"/>
                      <a:pt x="1927" y="517"/>
                    </a:cubicBezTo>
                    <a:cubicBezTo>
                      <a:pt x="1941" y="497"/>
                      <a:pt x="1940" y="485"/>
                      <a:pt x="1908" y="479"/>
                    </a:cubicBezTo>
                    <a:cubicBezTo>
                      <a:pt x="1877" y="474"/>
                      <a:pt x="1894" y="448"/>
                      <a:pt x="1945" y="423"/>
                    </a:cubicBezTo>
                    <a:cubicBezTo>
                      <a:pt x="1995" y="398"/>
                      <a:pt x="1945" y="373"/>
                      <a:pt x="1940" y="335"/>
                    </a:cubicBezTo>
                    <a:cubicBezTo>
                      <a:pt x="1936" y="296"/>
                      <a:pt x="1973" y="163"/>
                      <a:pt x="1951" y="82"/>
                    </a:cubicBezTo>
                    <a:cubicBezTo>
                      <a:pt x="1929" y="0"/>
                      <a:pt x="1809" y="52"/>
                      <a:pt x="1758" y="72"/>
                    </a:cubicBezTo>
                    <a:cubicBezTo>
                      <a:pt x="1706" y="92"/>
                      <a:pt x="1703" y="189"/>
                      <a:pt x="1762" y="234"/>
                    </a:cubicBezTo>
                    <a:cubicBezTo>
                      <a:pt x="1821" y="280"/>
                      <a:pt x="1703" y="298"/>
                      <a:pt x="1755" y="337"/>
                    </a:cubicBezTo>
                    <a:cubicBezTo>
                      <a:pt x="1806" y="377"/>
                      <a:pt x="1722" y="358"/>
                      <a:pt x="1764" y="399"/>
                    </a:cubicBezTo>
                    <a:cubicBezTo>
                      <a:pt x="1805" y="439"/>
                      <a:pt x="1677" y="443"/>
                      <a:pt x="1754" y="477"/>
                    </a:cubicBezTo>
                    <a:cubicBezTo>
                      <a:pt x="1831" y="512"/>
                      <a:pt x="1805" y="524"/>
                      <a:pt x="1781" y="540"/>
                    </a:cubicBezTo>
                    <a:cubicBezTo>
                      <a:pt x="1758" y="555"/>
                      <a:pt x="1741" y="581"/>
                      <a:pt x="1777" y="598"/>
                    </a:cubicBezTo>
                    <a:cubicBezTo>
                      <a:pt x="1814" y="616"/>
                      <a:pt x="1742" y="660"/>
                      <a:pt x="1774" y="689"/>
                    </a:cubicBezTo>
                    <a:cubicBezTo>
                      <a:pt x="1805" y="718"/>
                      <a:pt x="1738" y="728"/>
                      <a:pt x="1751" y="777"/>
                    </a:cubicBezTo>
                    <a:cubicBezTo>
                      <a:pt x="1765" y="826"/>
                      <a:pt x="1751" y="859"/>
                      <a:pt x="1723" y="859"/>
                    </a:cubicBezTo>
                    <a:cubicBezTo>
                      <a:pt x="1695" y="858"/>
                      <a:pt x="1720" y="956"/>
                      <a:pt x="1690" y="952"/>
                    </a:cubicBezTo>
                    <a:cubicBezTo>
                      <a:pt x="1660" y="947"/>
                      <a:pt x="1706" y="868"/>
                      <a:pt x="1673" y="850"/>
                    </a:cubicBezTo>
                    <a:cubicBezTo>
                      <a:pt x="1639" y="832"/>
                      <a:pt x="1631" y="814"/>
                      <a:pt x="1654" y="793"/>
                    </a:cubicBezTo>
                    <a:cubicBezTo>
                      <a:pt x="1676" y="773"/>
                      <a:pt x="1610" y="748"/>
                      <a:pt x="1630" y="722"/>
                    </a:cubicBezTo>
                    <a:cubicBezTo>
                      <a:pt x="1650" y="696"/>
                      <a:pt x="1645" y="691"/>
                      <a:pt x="1623" y="663"/>
                    </a:cubicBezTo>
                    <a:cubicBezTo>
                      <a:pt x="1601" y="636"/>
                      <a:pt x="1603" y="606"/>
                      <a:pt x="1631" y="592"/>
                    </a:cubicBezTo>
                    <a:cubicBezTo>
                      <a:pt x="1659" y="579"/>
                      <a:pt x="1679" y="551"/>
                      <a:pt x="1648" y="524"/>
                    </a:cubicBezTo>
                    <a:cubicBezTo>
                      <a:pt x="1618" y="498"/>
                      <a:pt x="1628" y="476"/>
                      <a:pt x="1655" y="474"/>
                    </a:cubicBezTo>
                    <a:cubicBezTo>
                      <a:pt x="1682" y="471"/>
                      <a:pt x="1687" y="439"/>
                      <a:pt x="1666" y="419"/>
                    </a:cubicBezTo>
                    <a:cubicBezTo>
                      <a:pt x="1646" y="398"/>
                      <a:pt x="1619" y="360"/>
                      <a:pt x="1642" y="355"/>
                    </a:cubicBezTo>
                    <a:cubicBezTo>
                      <a:pt x="1665" y="349"/>
                      <a:pt x="1672" y="334"/>
                      <a:pt x="1647" y="310"/>
                    </a:cubicBezTo>
                    <a:cubicBezTo>
                      <a:pt x="1621" y="287"/>
                      <a:pt x="1694" y="233"/>
                      <a:pt x="1696" y="146"/>
                    </a:cubicBezTo>
                    <a:cubicBezTo>
                      <a:pt x="1697" y="102"/>
                      <a:pt x="1677" y="90"/>
                      <a:pt x="1637" y="112"/>
                    </a:cubicBezTo>
                    <a:cubicBezTo>
                      <a:pt x="1596" y="135"/>
                      <a:pt x="1383" y="188"/>
                      <a:pt x="1359" y="197"/>
                    </a:cubicBezTo>
                    <a:cubicBezTo>
                      <a:pt x="1336" y="206"/>
                      <a:pt x="1348" y="265"/>
                      <a:pt x="1342" y="289"/>
                    </a:cubicBezTo>
                    <a:cubicBezTo>
                      <a:pt x="1337" y="312"/>
                      <a:pt x="1339" y="330"/>
                      <a:pt x="1350" y="341"/>
                    </a:cubicBezTo>
                    <a:cubicBezTo>
                      <a:pt x="1361" y="352"/>
                      <a:pt x="1367" y="368"/>
                      <a:pt x="1358" y="382"/>
                    </a:cubicBezTo>
                    <a:cubicBezTo>
                      <a:pt x="1349" y="395"/>
                      <a:pt x="1335" y="402"/>
                      <a:pt x="1357" y="417"/>
                    </a:cubicBezTo>
                    <a:cubicBezTo>
                      <a:pt x="1380" y="431"/>
                      <a:pt x="1388" y="452"/>
                      <a:pt x="1372" y="467"/>
                    </a:cubicBezTo>
                    <a:cubicBezTo>
                      <a:pt x="1356" y="483"/>
                      <a:pt x="1375" y="478"/>
                      <a:pt x="1360" y="534"/>
                    </a:cubicBezTo>
                    <a:cubicBezTo>
                      <a:pt x="1330" y="645"/>
                      <a:pt x="1371" y="743"/>
                      <a:pt x="1342" y="740"/>
                    </a:cubicBezTo>
                    <a:cubicBezTo>
                      <a:pt x="1313" y="737"/>
                      <a:pt x="1345" y="584"/>
                      <a:pt x="1342" y="562"/>
                    </a:cubicBezTo>
                    <a:cubicBezTo>
                      <a:pt x="1339" y="541"/>
                      <a:pt x="1328" y="539"/>
                      <a:pt x="1310" y="524"/>
                    </a:cubicBezTo>
                    <a:cubicBezTo>
                      <a:pt x="1293" y="510"/>
                      <a:pt x="1278" y="484"/>
                      <a:pt x="1295" y="476"/>
                    </a:cubicBezTo>
                    <a:cubicBezTo>
                      <a:pt x="1312" y="469"/>
                      <a:pt x="1314" y="459"/>
                      <a:pt x="1293" y="441"/>
                    </a:cubicBezTo>
                    <a:cubicBezTo>
                      <a:pt x="1273" y="423"/>
                      <a:pt x="1288" y="401"/>
                      <a:pt x="1303" y="386"/>
                    </a:cubicBezTo>
                    <a:cubicBezTo>
                      <a:pt x="1319" y="371"/>
                      <a:pt x="1282" y="347"/>
                      <a:pt x="1310" y="323"/>
                    </a:cubicBezTo>
                    <a:cubicBezTo>
                      <a:pt x="1327" y="309"/>
                      <a:pt x="1331" y="252"/>
                      <a:pt x="1325" y="219"/>
                    </a:cubicBezTo>
                    <a:cubicBezTo>
                      <a:pt x="1319" y="186"/>
                      <a:pt x="1217" y="208"/>
                      <a:pt x="1177" y="213"/>
                    </a:cubicBezTo>
                    <a:cubicBezTo>
                      <a:pt x="1136" y="217"/>
                      <a:pt x="1145" y="328"/>
                      <a:pt x="1152" y="355"/>
                    </a:cubicBezTo>
                    <a:cubicBezTo>
                      <a:pt x="1160" y="381"/>
                      <a:pt x="1149" y="395"/>
                      <a:pt x="1139" y="409"/>
                    </a:cubicBezTo>
                    <a:cubicBezTo>
                      <a:pt x="1129" y="422"/>
                      <a:pt x="1161" y="459"/>
                      <a:pt x="1153" y="467"/>
                    </a:cubicBezTo>
                    <a:cubicBezTo>
                      <a:pt x="1146" y="476"/>
                      <a:pt x="1149" y="493"/>
                      <a:pt x="1161" y="499"/>
                    </a:cubicBezTo>
                    <a:cubicBezTo>
                      <a:pt x="1172" y="505"/>
                      <a:pt x="1167" y="524"/>
                      <a:pt x="1146" y="537"/>
                    </a:cubicBezTo>
                    <a:cubicBezTo>
                      <a:pt x="1125" y="550"/>
                      <a:pt x="1143" y="552"/>
                      <a:pt x="1187" y="573"/>
                    </a:cubicBezTo>
                    <a:cubicBezTo>
                      <a:pt x="1230" y="594"/>
                      <a:pt x="1158" y="621"/>
                      <a:pt x="1132" y="635"/>
                    </a:cubicBezTo>
                    <a:cubicBezTo>
                      <a:pt x="1105" y="648"/>
                      <a:pt x="1138" y="663"/>
                      <a:pt x="1156" y="674"/>
                    </a:cubicBezTo>
                    <a:cubicBezTo>
                      <a:pt x="1174" y="686"/>
                      <a:pt x="1159" y="710"/>
                      <a:pt x="1149" y="728"/>
                    </a:cubicBezTo>
                    <a:cubicBezTo>
                      <a:pt x="1139" y="745"/>
                      <a:pt x="1149" y="785"/>
                      <a:pt x="1154" y="813"/>
                    </a:cubicBezTo>
                    <a:cubicBezTo>
                      <a:pt x="1160" y="841"/>
                      <a:pt x="1153" y="866"/>
                      <a:pt x="1137" y="894"/>
                    </a:cubicBezTo>
                    <a:cubicBezTo>
                      <a:pt x="1121" y="922"/>
                      <a:pt x="1120" y="897"/>
                      <a:pt x="1130" y="880"/>
                    </a:cubicBezTo>
                    <a:cubicBezTo>
                      <a:pt x="1140" y="863"/>
                      <a:pt x="1108" y="852"/>
                      <a:pt x="1128" y="810"/>
                    </a:cubicBezTo>
                    <a:cubicBezTo>
                      <a:pt x="1138" y="789"/>
                      <a:pt x="1128" y="781"/>
                      <a:pt x="1114" y="753"/>
                    </a:cubicBezTo>
                    <a:cubicBezTo>
                      <a:pt x="1099" y="725"/>
                      <a:pt x="1124" y="692"/>
                      <a:pt x="1095" y="666"/>
                    </a:cubicBezTo>
                    <a:cubicBezTo>
                      <a:pt x="1081" y="654"/>
                      <a:pt x="1079" y="640"/>
                      <a:pt x="1095" y="616"/>
                    </a:cubicBezTo>
                    <a:cubicBezTo>
                      <a:pt x="1110" y="593"/>
                      <a:pt x="1098" y="577"/>
                      <a:pt x="1080" y="558"/>
                    </a:cubicBezTo>
                    <a:cubicBezTo>
                      <a:pt x="1062" y="539"/>
                      <a:pt x="1077" y="523"/>
                      <a:pt x="1090" y="524"/>
                    </a:cubicBezTo>
                    <a:cubicBezTo>
                      <a:pt x="1104" y="525"/>
                      <a:pt x="1103" y="504"/>
                      <a:pt x="1096" y="490"/>
                    </a:cubicBezTo>
                    <a:cubicBezTo>
                      <a:pt x="1090" y="476"/>
                      <a:pt x="1094" y="473"/>
                      <a:pt x="1119" y="448"/>
                    </a:cubicBezTo>
                    <a:cubicBezTo>
                      <a:pt x="1144" y="424"/>
                      <a:pt x="1102" y="417"/>
                      <a:pt x="1102" y="403"/>
                    </a:cubicBezTo>
                    <a:cubicBezTo>
                      <a:pt x="1102" y="390"/>
                      <a:pt x="1115" y="378"/>
                      <a:pt x="1130" y="374"/>
                    </a:cubicBezTo>
                    <a:cubicBezTo>
                      <a:pt x="1144" y="371"/>
                      <a:pt x="1129" y="289"/>
                      <a:pt x="1129" y="270"/>
                    </a:cubicBezTo>
                    <a:cubicBezTo>
                      <a:pt x="1129" y="251"/>
                      <a:pt x="1147" y="235"/>
                      <a:pt x="1122" y="220"/>
                    </a:cubicBezTo>
                    <a:cubicBezTo>
                      <a:pt x="1066" y="186"/>
                      <a:pt x="939" y="290"/>
                      <a:pt x="918" y="316"/>
                    </a:cubicBezTo>
                    <a:cubicBezTo>
                      <a:pt x="898" y="341"/>
                      <a:pt x="894" y="365"/>
                      <a:pt x="897" y="384"/>
                    </a:cubicBezTo>
                    <a:cubicBezTo>
                      <a:pt x="899" y="403"/>
                      <a:pt x="904" y="467"/>
                      <a:pt x="900" y="477"/>
                    </a:cubicBezTo>
                    <a:cubicBezTo>
                      <a:pt x="897" y="488"/>
                      <a:pt x="896" y="494"/>
                      <a:pt x="902" y="500"/>
                    </a:cubicBezTo>
                    <a:cubicBezTo>
                      <a:pt x="909" y="506"/>
                      <a:pt x="911" y="518"/>
                      <a:pt x="905" y="537"/>
                    </a:cubicBezTo>
                    <a:cubicBezTo>
                      <a:pt x="899" y="556"/>
                      <a:pt x="910" y="563"/>
                      <a:pt x="932" y="573"/>
                    </a:cubicBezTo>
                    <a:cubicBezTo>
                      <a:pt x="954" y="583"/>
                      <a:pt x="918" y="625"/>
                      <a:pt x="908" y="642"/>
                    </a:cubicBezTo>
                    <a:cubicBezTo>
                      <a:pt x="897" y="658"/>
                      <a:pt x="900" y="678"/>
                      <a:pt x="907" y="689"/>
                    </a:cubicBezTo>
                    <a:cubicBezTo>
                      <a:pt x="913" y="700"/>
                      <a:pt x="908" y="721"/>
                      <a:pt x="897" y="736"/>
                    </a:cubicBezTo>
                    <a:cubicBezTo>
                      <a:pt x="886" y="750"/>
                      <a:pt x="894" y="758"/>
                      <a:pt x="904" y="765"/>
                    </a:cubicBezTo>
                    <a:cubicBezTo>
                      <a:pt x="914" y="771"/>
                      <a:pt x="905" y="801"/>
                      <a:pt x="888" y="801"/>
                    </a:cubicBezTo>
                    <a:cubicBezTo>
                      <a:pt x="871" y="801"/>
                      <a:pt x="882" y="730"/>
                      <a:pt x="874" y="718"/>
                    </a:cubicBezTo>
                    <a:cubicBezTo>
                      <a:pt x="866" y="705"/>
                      <a:pt x="872" y="689"/>
                      <a:pt x="880" y="669"/>
                    </a:cubicBezTo>
                    <a:cubicBezTo>
                      <a:pt x="887" y="649"/>
                      <a:pt x="876" y="645"/>
                      <a:pt x="871" y="633"/>
                    </a:cubicBezTo>
                    <a:cubicBezTo>
                      <a:pt x="867" y="620"/>
                      <a:pt x="870" y="588"/>
                      <a:pt x="875" y="573"/>
                    </a:cubicBezTo>
                    <a:cubicBezTo>
                      <a:pt x="881" y="559"/>
                      <a:pt x="874" y="527"/>
                      <a:pt x="870" y="514"/>
                    </a:cubicBezTo>
                    <a:cubicBezTo>
                      <a:pt x="865" y="502"/>
                      <a:pt x="862" y="486"/>
                      <a:pt x="872" y="476"/>
                    </a:cubicBezTo>
                    <a:cubicBezTo>
                      <a:pt x="882" y="465"/>
                      <a:pt x="874" y="436"/>
                      <a:pt x="874" y="413"/>
                    </a:cubicBezTo>
                    <a:cubicBezTo>
                      <a:pt x="874" y="391"/>
                      <a:pt x="875" y="364"/>
                      <a:pt x="843" y="443"/>
                    </a:cubicBezTo>
                    <a:cubicBezTo>
                      <a:pt x="812" y="522"/>
                      <a:pt x="729" y="631"/>
                      <a:pt x="685" y="688"/>
                    </a:cubicBezTo>
                    <a:cubicBezTo>
                      <a:pt x="642" y="745"/>
                      <a:pt x="675" y="896"/>
                      <a:pt x="647" y="897"/>
                    </a:cubicBezTo>
                    <a:cubicBezTo>
                      <a:pt x="618" y="899"/>
                      <a:pt x="631" y="784"/>
                      <a:pt x="628" y="754"/>
                    </a:cubicBezTo>
                    <a:cubicBezTo>
                      <a:pt x="626" y="723"/>
                      <a:pt x="480" y="904"/>
                      <a:pt x="377" y="904"/>
                    </a:cubicBezTo>
                    <a:cubicBezTo>
                      <a:pt x="274" y="904"/>
                      <a:pt x="186" y="617"/>
                      <a:pt x="177" y="583"/>
                    </a:cubicBezTo>
                    <a:cubicBezTo>
                      <a:pt x="168" y="549"/>
                      <a:pt x="171" y="537"/>
                      <a:pt x="177" y="523"/>
                    </a:cubicBezTo>
                    <a:cubicBezTo>
                      <a:pt x="183" y="510"/>
                      <a:pt x="174" y="495"/>
                      <a:pt x="159" y="487"/>
                    </a:cubicBezTo>
                    <a:cubicBezTo>
                      <a:pt x="143" y="480"/>
                      <a:pt x="150" y="464"/>
                      <a:pt x="161" y="448"/>
                    </a:cubicBezTo>
                    <a:cubicBezTo>
                      <a:pt x="173" y="431"/>
                      <a:pt x="172" y="427"/>
                      <a:pt x="156" y="411"/>
                    </a:cubicBezTo>
                    <a:cubicBezTo>
                      <a:pt x="140" y="394"/>
                      <a:pt x="157" y="350"/>
                      <a:pt x="162" y="327"/>
                    </a:cubicBezTo>
                    <a:cubicBezTo>
                      <a:pt x="168" y="303"/>
                      <a:pt x="159" y="281"/>
                      <a:pt x="133" y="266"/>
                    </a:cubicBezTo>
                    <a:cubicBezTo>
                      <a:pt x="108" y="251"/>
                      <a:pt x="124" y="179"/>
                      <a:pt x="105" y="179"/>
                    </a:cubicBezTo>
                    <a:cubicBezTo>
                      <a:pt x="85" y="179"/>
                      <a:pt x="87" y="217"/>
                      <a:pt x="87" y="235"/>
                    </a:cubicBezTo>
                    <a:cubicBezTo>
                      <a:pt x="87" y="253"/>
                      <a:pt x="105" y="251"/>
                      <a:pt x="106" y="264"/>
                    </a:cubicBezTo>
                    <a:cubicBezTo>
                      <a:pt x="107" y="278"/>
                      <a:pt x="98" y="291"/>
                      <a:pt x="99" y="305"/>
                    </a:cubicBezTo>
                    <a:cubicBezTo>
                      <a:pt x="100" y="318"/>
                      <a:pt x="105" y="348"/>
                      <a:pt x="77" y="346"/>
                    </a:cubicBezTo>
                    <a:cubicBezTo>
                      <a:pt x="48" y="345"/>
                      <a:pt x="56" y="304"/>
                      <a:pt x="65" y="287"/>
                    </a:cubicBezTo>
                    <a:cubicBezTo>
                      <a:pt x="74" y="270"/>
                      <a:pt x="70" y="249"/>
                      <a:pt x="51" y="224"/>
                    </a:cubicBezTo>
                    <a:cubicBezTo>
                      <a:pt x="32" y="200"/>
                      <a:pt x="54" y="158"/>
                      <a:pt x="68" y="121"/>
                    </a:cubicBezTo>
                    <a:cubicBezTo>
                      <a:pt x="81" y="85"/>
                      <a:pt x="57" y="72"/>
                      <a:pt x="35" y="56"/>
                    </a:cubicBezTo>
                    <a:cubicBezTo>
                      <a:pt x="26" y="49"/>
                      <a:pt x="13" y="42"/>
                      <a:pt x="0" y="3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27" y="67"/>
                      <a:pt x="63" y="82"/>
                      <a:pt x="54" y="117"/>
                    </a:cubicBezTo>
                    <a:cubicBezTo>
                      <a:pt x="39" y="170"/>
                      <a:pt x="22" y="211"/>
                      <a:pt x="44" y="242"/>
                    </a:cubicBezTo>
                    <a:cubicBezTo>
                      <a:pt x="66" y="272"/>
                      <a:pt x="54" y="272"/>
                      <a:pt x="46" y="293"/>
                    </a:cubicBezTo>
                    <a:cubicBezTo>
                      <a:pt x="39" y="313"/>
                      <a:pt x="36" y="356"/>
                      <a:pt x="70" y="363"/>
                    </a:cubicBezTo>
                    <a:cubicBezTo>
                      <a:pt x="104" y="371"/>
                      <a:pt x="118" y="343"/>
                      <a:pt x="114" y="314"/>
                    </a:cubicBezTo>
                    <a:cubicBezTo>
                      <a:pt x="111" y="285"/>
                      <a:pt x="111" y="263"/>
                      <a:pt x="120" y="269"/>
                    </a:cubicBezTo>
                    <a:cubicBezTo>
                      <a:pt x="128" y="274"/>
                      <a:pt x="164" y="285"/>
                      <a:pt x="150" y="338"/>
                    </a:cubicBezTo>
                    <a:cubicBezTo>
                      <a:pt x="136" y="391"/>
                      <a:pt x="130" y="398"/>
                      <a:pt x="144" y="418"/>
                    </a:cubicBezTo>
                    <a:cubicBezTo>
                      <a:pt x="158" y="438"/>
                      <a:pt x="119" y="474"/>
                      <a:pt x="147" y="496"/>
                    </a:cubicBezTo>
                    <a:cubicBezTo>
                      <a:pt x="176" y="517"/>
                      <a:pt x="146" y="533"/>
                      <a:pt x="163" y="576"/>
                    </a:cubicBezTo>
                    <a:cubicBezTo>
                      <a:pt x="181" y="619"/>
                      <a:pt x="247" y="898"/>
                      <a:pt x="378" y="920"/>
                    </a:cubicBezTo>
                    <a:cubicBezTo>
                      <a:pt x="462" y="934"/>
                      <a:pt x="620" y="727"/>
                      <a:pt x="619" y="788"/>
                    </a:cubicBezTo>
                    <a:cubicBezTo>
                      <a:pt x="618" y="849"/>
                      <a:pt x="616" y="911"/>
                      <a:pt x="647" y="911"/>
                    </a:cubicBezTo>
                    <a:cubicBezTo>
                      <a:pt x="678" y="911"/>
                      <a:pt x="673" y="826"/>
                      <a:pt x="677" y="780"/>
                    </a:cubicBezTo>
                    <a:cubicBezTo>
                      <a:pt x="681" y="734"/>
                      <a:pt x="671" y="710"/>
                      <a:pt x="713" y="672"/>
                    </a:cubicBezTo>
                    <a:cubicBezTo>
                      <a:pt x="755" y="634"/>
                      <a:pt x="841" y="487"/>
                      <a:pt x="850" y="455"/>
                    </a:cubicBezTo>
                    <a:cubicBezTo>
                      <a:pt x="859" y="423"/>
                      <a:pt x="867" y="407"/>
                      <a:pt x="865" y="444"/>
                    </a:cubicBezTo>
                    <a:cubicBezTo>
                      <a:pt x="863" y="481"/>
                      <a:pt x="849" y="485"/>
                      <a:pt x="857" y="505"/>
                    </a:cubicBezTo>
                    <a:cubicBezTo>
                      <a:pt x="865" y="525"/>
                      <a:pt x="868" y="553"/>
                      <a:pt x="861" y="575"/>
                    </a:cubicBezTo>
                    <a:cubicBezTo>
                      <a:pt x="854" y="597"/>
                      <a:pt x="857" y="635"/>
                      <a:pt x="865" y="654"/>
                    </a:cubicBezTo>
                    <a:cubicBezTo>
                      <a:pt x="873" y="673"/>
                      <a:pt x="862" y="694"/>
                      <a:pt x="858" y="704"/>
                    </a:cubicBezTo>
                    <a:cubicBezTo>
                      <a:pt x="854" y="714"/>
                      <a:pt x="856" y="717"/>
                      <a:pt x="861" y="736"/>
                    </a:cubicBezTo>
                    <a:cubicBezTo>
                      <a:pt x="866" y="755"/>
                      <a:pt x="854" y="805"/>
                      <a:pt x="891" y="812"/>
                    </a:cubicBezTo>
                    <a:cubicBezTo>
                      <a:pt x="928" y="819"/>
                      <a:pt x="926" y="764"/>
                      <a:pt x="914" y="753"/>
                    </a:cubicBezTo>
                    <a:cubicBezTo>
                      <a:pt x="902" y="742"/>
                      <a:pt x="927" y="689"/>
                      <a:pt x="919" y="669"/>
                    </a:cubicBezTo>
                    <a:cubicBezTo>
                      <a:pt x="911" y="649"/>
                      <a:pt x="977" y="576"/>
                      <a:pt x="941" y="562"/>
                    </a:cubicBezTo>
                    <a:cubicBezTo>
                      <a:pt x="905" y="548"/>
                      <a:pt x="930" y="503"/>
                      <a:pt x="915" y="490"/>
                    </a:cubicBezTo>
                    <a:cubicBezTo>
                      <a:pt x="900" y="477"/>
                      <a:pt x="922" y="419"/>
                      <a:pt x="913" y="390"/>
                    </a:cubicBezTo>
                    <a:cubicBezTo>
                      <a:pt x="904" y="361"/>
                      <a:pt x="909" y="316"/>
                      <a:pt x="995" y="268"/>
                    </a:cubicBezTo>
                    <a:cubicBezTo>
                      <a:pt x="1081" y="220"/>
                      <a:pt x="1129" y="209"/>
                      <a:pt x="1119" y="254"/>
                    </a:cubicBezTo>
                    <a:cubicBezTo>
                      <a:pt x="1109" y="299"/>
                      <a:pt x="1139" y="325"/>
                      <a:pt x="1117" y="352"/>
                    </a:cubicBezTo>
                    <a:cubicBezTo>
                      <a:pt x="1095" y="379"/>
                      <a:pt x="1072" y="414"/>
                      <a:pt x="1095" y="421"/>
                    </a:cubicBezTo>
                    <a:cubicBezTo>
                      <a:pt x="1139" y="434"/>
                      <a:pt x="1067" y="478"/>
                      <a:pt x="1080" y="497"/>
                    </a:cubicBezTo>
                    <a:cubicBezTo>
                      <a:pt x="1093" y="516"/>
                      <a:pt x="1037" y="529"/>
                      <a:pt x="1068" y="566"/>
                    </a:cubicBezTo>
                    <a:cubicBezTo>
                      <a:pt x="1099" y="603"/>
                      <a:pt x="1092" y="603"/>
                      <a:pt x="1081" y="619"/>
                    </a:cubicBezTo>
                    <a:cubicBezTo>
                      <a:pt x="1070" y="635"/>
                      <a:pt x="1070" y="671"/>
                      <a:pt x="1089" y="689"/>
                    </a:cubicBezTo>
                    <a:cubicBezTo>
                      <a:pt x="1108" y="707"/>
                      <a:pt x="1086" y="735"/>
                      <a:pt x="1118" y="777"/>
                    </a:cubicBezTo>
                    <a:cubicBezTo>
                      <a:pt x="1131" y="794"/>
                      <a:pt x="1095" y="834"/>
                      <a:pt x="1114" y="861"/>
                    </a:cubicBezTo>
                    <a:cubicBezTo>
                      <a:pt x="1126" y="878"/>
                      <a:pt x="1122" y="878"/>
                      <a:pt x="1117" y="886"/>
                    </a:cubicBezTo>
                    <a:cubicBezTo>
                      <a:pt x="1112" y="894"/>
                      <a:pt x="1105" y="905"/>
                      <a:pt x="1120" y="917"/>
                    </a:cubicBezTo>
                    <a:cubicBezTo>
                      <a:pt x="1136" y="929"/>
                      <a:pt x="1163" y="894"/>
                      <a:pt x="1168" y="854"/>
                    </a:cubicBezTo>
                    <a:cubicBezTo>
                      <a:pt x="1173" y="814"/>
                      <a:pt x="1143" y="757"/>
                      <a:pt x="1161" y="731"/>
                    </a:cubicBezTo>
                    <a:cubicBezTo>
                      <a:pt x="1179" y="705"/>
                      <a:pt x="1183" y="675"/>
                      <a:pt x="1159" y="660"/>
                    </a:cubicBezTo>
                    <a:cubicBezTo>
                      <a:pt x="1135" y="645"/>
                      <a:pt x="1169" y="631"/>
                      <a:pt x="1190" y="620"/>
                    </a:cubicBezTo>
                    <a:cubicBezTo>
                      <a:pt x="1211" y="609"/>
                      <a:pt x="1241" y="581"/>
                      <a:pt x="1187" y="553"/>
                    </a:cubicBezTo>
                    <a:cubicBezTo>
                      <a:pt x="1132" y="525"/>
                      <a:pt x="1218" y="532"/>
                      <a:pt x="1169" y="493"/>
                    </a:cubicBezTo>
                    <a:cubicBezTo>
                      <a:pt x="1149" y="477"/>
                      <a:pt x="1177" y="460"/>
                      <a:pt x="1157" y="429"/>
                    </a:cubicBezTo>
                    <a:cubicBezTo>
                      <a:pt x="1137" y="399"/>
                      <a:pt x="1169" y="415"/>
                      <a:pt x="1167" y="358"/>
                    </a:cubicBezTo>
                    <a:cubicBezTo>
                      <a:pt x="1164" y="301"/>
                      <a:pt x="1152" y="234"/>
                      <a:pt x="1189" y="227"/>
                    </a:cubicBezTo>
                    <a:cubicBezTo>
                      <a:pt x="1227" y="219"/>
                      <a:pt x="1321" y="190"/>
                      <a:pt x="1313" y="247"/>
                    </a:cubicBezTo>
                    <a:cubicBezTo>
                      <a:pt x="1304" y="305"/>
                      <a:pt x="1275" y="331"/>
                      <a:pt x="1287" y="359"/>
                    </a:cubicBezTo>
                    <a:cubicBezTo>
                      <a:pt x="1299" y="387"/>
                      <a:pt x="1249" y="421"/>
                      <a:pt x="1279" y="446"/>
                    </a:cubicBezTo>
                    <a:cubicBezTo>
                      <a:pt x="1309" y="471"/>
                      <a:pt x="1245" y="472"/>
                      <a:pt x="1285" y="517"/>
                    </a:cubicBezTo>
                    <a:cubicBezTo>
                      <a:pt x="1324" y="563"/>
                      <a:pt x="1333" y="545"/>
                      <a:pt x="1320" y="662"/>
                    </a:cubicBezTo>
                    <a:cubicBezTo>
                      <a:pt x="1307" y="779"/>
                      <a:pt x="1328" y="761"/>
                      <a:pt x="1345" y="765"/>
                    </a:cubicBezTo>
                    <a:cubicBezTo>
                      <a:pt x="1361" y="768"/>
                      <a:pt x="1372" y="738"/>
                      <a:pt x="1365" y="688"/>
                    </a:cubicBezTo>
                    <a:cubicBezTo>
                      <a:pt x="1357" y="638"/>
                      <a:pt x="1361" y="563"/>
                      <a:pt x="1375" y="537"/>
                    </a:cubicBezTo>
                    <a:cubicBezTo>
                      <a:pt x="1389" y="510"/>
                      <a:pt x="1383" y="501"/>
                      <a:pt x="1384" y="481"/>
                    </a:cubicBezTo>
                    <a:cubicBezTo>
                      <a:pt x="1385" y="460"/>
                      <a:pt x="1420" y="454"/>
                      <a:pt x="1374" y="417"/>
                    </a:cubicBezTo>
                    <a:cubicBezTo>
                      <a:pt x="1339" y="389"/>
                      <a:pt x="1395" y="398"/>
                      <a:pt x="1366" y="343"/>
                    </a:cubicBezTo>
                    <a:cubicBezTo>
                      <a:pt x="1355" y="321"/>
                      <a:pt x="1356" y="305"/>
                      <a:pt x="1357" y="281"/>
                    </a:cubicBezTo>
                    <a:cubicBezTo>
                      <a:pt x="1357" y="257"/>
                      <a:pt x="1350" y="201"/>
                      <a:pt x="1405" y="201"/>
                    </a:cubicBezTo>
                    <a:cubicBezTo>
                      <a:pt x="1459" y="201"/>
                      <a:pt x="1578" y="155"/>
                      <a:pt x="1621" y="135"/>
                    </a:cubicBezTo>
                    <a:cubicBezTo>
                      <a:pt x="1665" y="115"/>
                      <a:pt x="1697" y="102"/>
                      <a:pt x="1679" y="156"/>
                    </a:cubicBezTo>
                    <a:cubicBezTo>
                      <a:pt x="1660" y="210"/>
                      <a:pt x="1613" y="280"/>
                      <a:pt x="1628" y="310"/>
                    </a:cubicBezTo>
                    <a:cubicBezTo>
                      <a:pt x="1643" y="340"/>
                      <a:pt x="1598" y="349"/>
                      <a:pt x="1621" y="386"/>
                    </a:cubicBezTo>
                    <a:cubicBezTo>
                      <a:pt x="1645" y="423"/>
                      <a:pt x="1685" y="445"/>
                      <a:pt x="1646" y="458"/>
                    </a:cubicBezTo>
                    <a:cubicBezTo>
                      <a:pt x="1607" y="471"/>
                      <a:pt x="1603" y="491"/>
                      <a:pt x="1625" y="527"/>
                    </a:cubicBezTo>
                    <a:cubicBezTo>
                      <a:pt x="1648" y="563"/>
                      <a:pt x="1640" y="570"/>
                      <a:pt x="1618" y="584"/>
                    </a:cubicBezTo>
                    <a:cubicBezTo>
                      <a:pt x="1596" y="598"/>
                      <a:pt x="1575" y="618"/>
                      <a:pt x="1596" y="649"/>
                    </a:cubicBezTo>
                    <a:cubicBezTo>
                      <a:pt x="1617" y="679"/>
                      <a:pt x="1629" y="692"/>
                      <a:pt x="1613" y="713"/>
                    </a:cubicBezTo>
                    <a:cubicBezTo>
                      <a:pt x="1597" y="733"/>
                      <a:pt x="1589" y="741"/>
                      <a:pt x="1616" y="763"/>
                    </a:cubicBezTo>
                    <a:cubicBezTo>
                      <a:pt x="1643" y="786"/>
                      <a:pt x="1639" y="795"/>
                      <a:pt x="1630" y="809"/>
                    </a:cubicBezTo>
                    <a:cubicBezTo>
                      <a:pt x="1621" y="823"/>
                      <a:pt x="1623" y="843"/>
                      <a:pt x="1657" y="861"/>
                    </a:cubicBezTo>
                    <a:cubicBezTo>
                      <a:pt x="1691" y="878"/>
                      <a:pt x="1635" y="953"/>
                      <a:pt x="1683" y="968"/>
                    </a:cubicBezTo>
                    <a:cubicBezTo>
                      <a:pt x="1732" y="983"/>
                      <a:pt x="1725" y="914"/>
                      <a:pt x="1730" y="889"/>
                    </a:cubicBezTo>
                    <a:cubicBezTo>
                      <a:pt x="1735" y="865"/>
                      <a:pt x="1773" y="873"/>
                      <a:pt x="1769" y="822"/>
                    </a:cubicBezTo>
                    <a:cubicBezTo>
                      <a:pt x="1765" y="771"/>
                      <a:pt x="1758" y="751"/>
                      <a:pt x="1775" y="737"/>
                    </a:cubicBezTo>
                    <a:cubicBezTo>
                      <a:pt x="1793" y="722"/>
                      <a:pt x="1809" y="695"/>
                      <a:pt x="1789" y="667"/>
                    </a:cubicBezTo>
                    <a:cubicBezTo>
                      <a:pt x="1770" y="638"/>
                      <a:pt x="1837" y="610"/>
                      <a:pt x="1785" y="579"/>
                    </a:cubicBezTo>
                    <a:cubicBezTo>
                      <a:pt x="1734" y="547"/>
                      <a:pt x="1898" y="532"/>
                      <a:pt x="1805" y="481"/>
                    </a:cubicBezTo>
                    <a:cubicBezTo>
                      <a:pt x="1777" y="466"/>
                      <a:pt x="1750" y="458"/>
                      <a:pt x="1776" y="439"/>
                    </a:cubicBezTo>
                    <a:cubicBezTo>
                      <a:pt x="1802" y="421"/>
                      <a:pt x="1793" y="410"/>
                      <a:pt x="1781" y="396"/>
                    </a:cubicBezTo>
                    <a:cubicBezTo>
                      <a:pt x="1768" y="382"/>
                      <a:pt x="1779" y="369"/>
                      <a:pt x="1787" y="365"/>
                    </a:cubicBezTo>
                    <a:cubicBezTo>
                      <a:pt x="1795" y="361"/>
                      <a:pt x="1783" y="337"/>
                      <a:pt x="1769" y="325"/>
                    </a:cubicBezTo>
                    <a:cubicBezTo>
                      <a:pt x="1755" y="313"/>
                      <a:pt x="1767" y="301"/>
                      <a:pt x="1783" y="286"/>
                    </a:cubicBezTo>
                    <a:cubicBezTo>
                      <a:pt x="1799" y="271"/>
                      <a:pt x="1814" y="244"/>
                      <a:pt x="1774" y="219"/>
                    </a:cubicBezTo>
                    <a:cubicBezTo>
                      <a:pt x="1734" y="195"/>
                      <a:pt x="1719" y="97"/>
                      <a:pt x="1757" y="85"/>
                    </a:cubicBezTo>
                    <a:cubicBezTo>
                      <a:pt x="1795" y="73"/>
                      <a:pt x="1927" y="22"/>
                      <a:pt x="1935" y="86"/>
                    </a:cubicBezTo>
                    <a:cubicBezTo>
                      <a:pt x="1943" y="150"/>
                      <a:pt x="1926" y="276"/>
                      <a:pt x="1925" y="318"/>
                    </a:cubicBezTo>
                    <a:cubicBezTo>
                      <a:pt x="1923" y="360"/>
                      <a:pt x="1964" y="385"/>
                      <a:pt x="1940" y="403"/>
                    </a:cubicBezTo>
                    <a:cubicBezTo>
                      <a:pt x="1916" y="422"/>
                      <a:pt x="1872" y="433"/>
                      <a:pt x="1876" y="471"/>
                    </a:cubicBezTo>
                    <a:cubicBezTo>
                      <a:pt x="1880" y="509"/>
                      <a:pt x="1924" y="479"/>
                      <a:pt x="1915" y="505"/>
                    </a:cubicBezTo>
                    <a:cubicBezTo>
                      <a:pt x="1907" y="532"/>
                      <a:pt x="1903" y="553"/>
                      <a:pt x="1919" y="572"/>
                    </a:cubicBezTo>
                    <a:cubicBezTo>
                      <a:pt x="1936" y="591"/>
                      <a:pt x="1931" y="622"/>
                      <a:pt x="1941" y="645"/>
                    </a:cubicBezTo>
                    <a:cubicBezTo>
                      <a:pt x="1951" y="667"/>
                      <a:pt x="1978" y="708"/>
                      <a:pt x="1969" y="744"/>
                    </a:cubicBezTo>
                    <a:cubicBezTo>
                      <a:pt x="1959" y="780"/>
                      <a:pt x="1956" y="823"/>
                      <a:pt x="1983" y="829"/>
                    </a:cubicBezTo>
                    <a:cubicBezTo>
                      <a:pt x="2009" y="836"/>
                      <a:pt x="2025" y="761"/>
                      <a:pt x="2013" y="701"/>
                    </a:cubicBezTo>
                    <a:cubicBezTo>
                      <a:pt x="2000" y="640"/>
                      <a:pt x="1985" y="610"/>
                      <a:pt x="2009" y="589"/>
                    </a:cubicBezTo>
                    <a:cubicBezTo>
                      <a:pt x="2034" y="569"/>
                      <a:pt x="2071" y="531"/>
                      <a:pt x="2049" y="504"/>
                    </a:cubicBezTo>
                    <a:cubicBezTo>
                      <a:pt x="2027" y="477"/>
                      <a:pt x="2001" y="488"/>
                      <a:pt x="2013" y="465"/>
                    </a:cubicBezTo>
                    <a:cubicBezTo>
                      <a:pt x="2026" y="441"/>
                      <a:pt x="2024" y="435"/>
                      <a:pt x="2023" y="423"/>
                    </a:cubicBezTo>
                    <a:cubicBezTo>
                      <a:pt x="2021" y="410"/>
                      <a:pt x="2045" y="395"/>
                      <a:pt x="2034" y="363"/>
                    </a:cubicBezTo>
                    <a:cubicBezTo>
                      <a:pt x="2023" y="331"/>
                      <a:pt x="2008" y="322"/>
                      <a:pt x="2024" y="308"/>
                    </a:cubicBezTo>
                    <a:cubicBezTo>
                      <a:pt x="2040" y="294"/>
                      <a:pt x="2067" y="265"/>
                      <a:pt x="2047" y="239"/>
                    </a:cubicBezTo>
                    <a:cubicBezTo>
                      <a:pt x="2026" y="212"/>
                      <a:pt x="2053" y="197"/>
                      <a:pt x="2021" y="172"/>
                    </a:cubicBezTo>
                    <a:cubicBezTo>
                      <a:pt x="1989" y="147"/>
                      <a:pt x="1981" y="66"/>
                      <a:pt x="2011" y="53"/>
                    </a:cubicBezTo>
                    <a:cubicBezTo>
                      <a:pt x="2034" y="44"/>
                      <a:pt x="2084" y="48"/>
                      <a:pt x="2106" y="50"/>
                    </a:cubicBezTo>
                    <a:cubicBezTo>
                      <a:pt x="2106" y="31"/>
                      <a:pt x="2106" y="31"/>
                      <a:pt x="2106" y="31"/>
                    </a:cubicBezTo>
                    <a:cubicBezTo>
                      <a:pt x="2106" y="31"/>
                      <a:pt x="2077" y="31"/>
                      <a:pt x="2015" y="34"/>
                    </a:cubicBezTo>
                    <a:cubicBezTo>
                      <a:pt x="1953" y="37"/>
                      <a:pt x="1981" y="112"/>
                      <a:pt x="1980" y="132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6" name="Freeform 19"/>
              <p:cNvSpPr>
                <a:spLocks/>
              </p:cNvSpPr>
              <p:nvPr/>
            </p:nvSpPr>
            <p:spPr bwMode="auto">
              <a:xfrm>
                <a:off x="1359" y="1686"/>
                <a:ext cx="112" cy="325"/>
              </a:xfrm>
              <a:custGeom>
                <a:avLst/>
                <a:gdLst>
                  <a:gd name="T0" fmla="*/ 44 w 83"/>
                  <a:gd name="T1" fmla="*/ 19 h 239"/>
                  <a:gd name="T2" fmla="*/ 21 w 83"/>
                  <a:gd name="T3" fmla="*/ 30 h 239"/>
                  <a:gd name="T4" fmla="*/ 31 w 83"/>
                  <a:gd name="T5" fmla="*/ 109 h 239"/>
                  <a:gd name="T6" fmla="*/ 12 w 83"/>
                  <a:gd name="T7" fmla="*/ 150 h 239"/>
                  <a:gd name="T8" fmla="*/ 42 w 83"/>
                  <a:gd name="T9" fmla="*/ 193 h 239"/>
                  <a:gd name="T10" fmla="*/ 53 w 83"/>
                  <a:gd name="T11" fmla="*/ 222 h 239"/>
                  <a:gd name="T12" fmla="*/ 69 w 83"/>
                  <a:gd name="T13" fmla="*/ 178 h 239"/>
                  <a:gd name="T14" fmla="*/ 58 w 83"/>
                  <a:gd name="T15" fmla="*/ 140 h 239"/>
                  <a:gd name="T16" fmla="*/ 81 w 83"/>
                  <a:gd name="T17" fmla="*/ 113 h 239"/>
                  <a:gd name="T18" fmla="*/ 83 w 83"/>
                  <a:gd name="T19" fmla="*/ 74 h 239"/>
                  <a:gd name="T20" fmla="*/ 81 w 83"/>
                  <a:gd name="T21" fmla="*/ 44 h 239"/>
                  <a:gd name="T22" fmla="*/ 64 w 83"/>
                  <a:gd name="T23" fmla="*/ 9 h 239"/>
                  <a:gd name="T24" fmla="*/ 44 w 83"/>
                  <a:gd name="T25" fmla="*/ 1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239">
                    <a:moveTo>
                      <a:pt x="44" y="19"/>
                    </a:moveTo>
                    <a:cubicBezTo>
                      <a:pt x="32" y="4"/>
                      <a:pt x="19" y="0"/>
                      <a:pt x="21" y="30"/>
                    </a:cubicBezTo>
                    <a:cubicBezTo>
                      <a:pt x="22" y="61"/>
                      <a:pt x="42" y="96"/>
                      <a:pt x="31" y="109"/>
                    </a:cubicBezTo>
                    <a:cubicBezTo>
                      <a:pt x="19" y="123"/>
                      <a:pt x="0" y="129"/>
                      <a:pt x="12" y="150"/>
                    </a:cubicBezTo>
                    <a:cubicBezTo>
                      <a:pt x="24" y="170"/>
                      <a:pt x="39" y="176"/>
                      <a:pt x="42" y="193"/>
                    </a:cubicBezTo>
                    <a:cubicBezTo>
                      <a:pt x="46" y="210"/>
                      <a:pt x="34" y="239"/>
                      <a:pt x="53" y="222"/>
                    </a:cubicBezTo>
                    <a:cubicBezTo>
                      <a:pt x="71" y="205"/>
                      <a:pt x="83" y="197"/>
                      <a:pt x="69" y="178"/>
                    </a:cubicBezTo>
                    <a:cubicBezTo>
                      <a:pt x="56" y="160"/>
                      <a:pt x="42" y="153"/>
                      <a:pt x="58" y="140"/>
                    </a:cubicBezTo>
                    <a:cubicBezTo>
                      <a:pt x="73" y="126"/>
                      <a:pt x="79" y="123"/>
                      <a:pt x="81" y="113"/>
                    </a:cubicBezTo>
                    <a:cubicBezTo>
                      <a:pt x="83" y="103"/>
                      <a:pt x="83" y="87"/>
                      <a:pt x="83" y="74"/>
                    </a:cubicBezTo>
                    <a:cubicBezTo>
                      <a:pt x="83" y="61"/>
                      <a:pt x="83" y="56"/>
                      <a:pt x="81" y="44"/>
                    </a:cubicBezTo>
                    <a:cubicBezTo>
                      <a:pt x="79" y="32"/>
                      <a:pt x="74" y="5"/>
                      <a:pt x="64" y="9"/>
                    </a:cubicBezTo>
                    <a:cubicBezTo>
                      <a:pt x="54" y="12"/>
                      <a:pt x="54" y="30"/>
                      <a:pt x="44" y="19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7" name="Freeform 20"/>
              <p:cNvSpPr>
                <a:spLocks/>
              </p:cNvSpPr>
              <p:nvPr/>
            </p:nvSpPr>
            <p:spPr bwMode="auto">
              <a:xfrm>
                <a:off x="1359" y="1686"/>
                <a:ext cx="112" cy="325"/>
              </a:xfrm>
              <a:custGeom>
                <a:avLst/>
                <a:gdLst>
                  <a:gd name="T0" fmla="*/ 44 w 83"/>
                  <a:gd name="T1" fmla="*/ 19 h 239"/>
                  <a:gd name="T2" fmla="*/ 21 w 83"/>
                  <a:gd name="T3" fmla="*/ 30 h 239"/>
                  <a:gd name="T4" fmla="*/ 31 w 83"/>
                  <a:gd name="T5" fmla="*/ 109 h 239"/>
                  <a:gd name="T6" fmla="*/ 12 w 83"/>
                  <a:gd name="T7" fmla="*/ 150 h 239"/>
                  <a:gd name="T8" fmla="*/ 42 w 83"/>
                  <a:gd name="T9" fmla="*/ 193 h 239"/>
                  <a:gd name="T10" fmla="*/ 53 w 83"/>
                  <a:gd name="T11" fmla="*/ 222 h 239"/>
                  <a:gd name="T12" fmla="*/ 69 w 83"/>
                  <a:gd name="T13" fmla="*/ 178 h 239"/>
                  <a:gd name="T14" fmla="*/ 58 w 83"/>
                  <a:gd name="T15" fmla="*/ 140 h 239"/>
                  <a:gd name="T16" fmla="*/ 81 w 83"/>
                  <a:gd name="T17" fmla="*/ 113 h 239"/>
                  <a:gd name="T18" fmla="*/ 83 w 83"/>
                  <a:gd name="T19" fmla="*/ 74 h 239"/>
                  <a:gd name="T20" fmla="*/ 81 w 83"/>
                  <a:gd name="T21" fmla="*/ 44 h 239"/>
                  <a:gd name="T22" fmla="*/ 64 w 83"/>
                  <a:gd name="T23" fmla="*/ 9 h 239"/>
                  <a:gd name="T24" fmla="*/ 44 w 83"/>
                  <a:gd name="T25" fmla="*/ 1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239">
                    <a:moveTo>
                      <a:pt x="44" y="19"/>
                    </a:moveTo>
                    <a:cubicBezTo>
                      <a:pt x="32" y="4"/>
                      <a:pt x="19" y="0"/>
                      <a:pt x="21" y="30"/>
                    </a:cubicBezTo>
                    <a:cubicBezTo>
                      <a:pt x="22" y="61"/>
                      <a:pt x="42" y="96"/>
                      <a:pt x="31" y="109"/>
                    </a:cubicBezTo>
                    <a:cubicBezTo>
                      <a:pt x="19" y="123"/>
                      <a:pt x="0" y="129"/>
                      <a:pt x="12" y="150"/>
                    </a:cubicBezTo>
                    <a:cubicBezTo>
                      <a:pt x="24" y="170"/>
                      <a:pt x="39" y="176"/>
                      <a:pt x="42" y="193"/>
                    </a:cubicBezTo>
                    <a:cubicBezTo>
                      <a:pt x="46" y="210"/>
                      <a:pt x="34" y="239"/>
                      <a:pt x="53" y="222"/>
                    </a:cubicBezTo>
                    <a:cubicBezTo>
                      <a:pt x="71" y="205"/>
                      <a:pt x="83" y="197"/>
                      <a:pt x="69" y="178"/>
                    </a:cubicBezTo>
                    <a:cubicBezTo>
                      <a:pt x="56" y="160"/>
                      <a:pt x="42" y="153"/>
                      <a:pt x="58" y="140"/>
                    </a:cubicBezTo>
                    <a:cubicBezTo>
                      <a:pt x="73" y="126"/>
                      <a:pt x="79" y="123"/>
                      <a:pt x="81" y="113"/>
                    </a:cubicBezTo>
                    <a:cubicBezTo>
                      <a:pt x="83" y="103"/>
                      <a:pt x="83" y="87"/>
                      <a:pt x="83" y="74"/>
                    </a:cubicBezTo>
                    <a:cubicBezTo>
                      <a:pt x="83" y="61"/>
                      <a:pt x="83" y="56"/>
                      <a:pt x="81" y="44"/>
                    </a:cubicBezTo>
                    <a:cubicBezTo>
                      <a:pt x="79" y="32"/>
                      <a:pt x="74" y="5"/>
                      <a:pt x="64" y="9"/>
                    </a:cubicBezTo>
                    <a:cubicBezTo>
                      <a:pt x="54" y="12"/>
                      <a:pt x="54" y="30"/>
                      <a:pt x="44" y="19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8" name="Freeform 21"/>
              <p:cNvSpPr>
                <a:spLocks/>
              </p:cNvSpPr>
              <p:nvPr/>
            </p:nvSpPr>
            <p:spPr bwMode="auto">
              <a:xfrm>
                <a:off x="3222" y="1913"/>
                <a:ext cx="114" cy="428"/>
              </a:xfrm>
              <a:custGeom>
                <a:avLst/>
                <a:gdLst>
                  <a:gd name="T0" fmla="*/ 31 w 84"/>
                  <a:gd name="T1" fmla="*/ 1 h 315"/>
                  <a:gd name="T2" fmla="*/ 24 w 84"/>
                  <a:gd name="T3" fmla="*/ 90 h 315"/>
                  <a:gd name="T4" fmla="*/ 21 w 84"/>
                  <a:gd name="T5" fmla="*/ 136 h 315"/>
                  <a:gd name="T6" fmla="*/ 11 w 84"/>
                  <a:gd name="T7" fmla="*/ 174 h 315"/>
                  <a:gd name="T8" fmla="*/ 22 w 84"/>
                  <a:gd name="T9" fmla="*/ 203 h 315"/>
                  <a:gd name="T10" fmla="*/ 17 w 84"/>
                  <a:gd name="T11" fmla="*/ 241 h 315"/>
                  <a:gd name="T12" fmla="*/ 28 w 84"/>
                  <a:gd name="T13" fmla="*/ 271 h 315"/>
                  <a:gd name="T14" fmla="*/ 35 w 84"/>
                  <a:gd name="T15" fmla="*/ 304 h 315"/>
                  <a:gd name="T16" fmla="*/ 44 w 84"/>
                  <a:gd name="T17" fmla="*/ 259 h 315"/>
                  <a:gd name="T18" fmla="*/ 58 w 84"/>
                  <a:gd name="T19" fmla="*/ 218 h 315"/>
                  <a:gd name="T20" fmla="*/ 62 w 84"/>
                  <a:gd name="T21" fmla="*/ 180 h 315"/>
                  <a:gd name="T22" fmla="*/ 44 w 84"/>
                  <a:gd name="T23" fmla="*/ 162 h 315"/>
                  <a:gd name="T24" fmla="*/ 56 w 84"/>
                  <a:gd name="T25" fmla="*/ 143 h 315"/>
                  <a:gd name="T26" fmla="*/ 57 w 84"/>
                  <a:gd name="T27" fmla="*/ 124 h 315"/>
                  <a:gd name="T28" fmla="*/ 60 w 84"/>
                  <a:gd name="T29" fmla="*/ 103 h 315"/>
                  <a:gd name="T30" fmla="*/ 46 w 84"/>
                  <a:gd name="T31" fmla="*/ 74 h 315"/>
                  <a:gd name="T32" fmla="*/ 31 w 84"/>
                  <a:gd name="T33" fmla="*/ 1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315">
                    <a:moveTo>
                      <a:pt x="31" y="1"/>
                    </a:moveTo>
                    <a:cubicBezTo>
                      <a:pt x="23" y="0"/>
                      <a:pt x="16" y="59"/>
                      <a:pt x="24" y="90"/>
                    </a:cubicBezTo>
                    <a:cubicBezTo>
                      <a:pt x="31" y="120"/>
                      <a:pt x="37" y="121"/>
                      <a:pt x="21" y="136"/>
                    </a:cubicBezTo>
                    <a:cubicBezTo>
                      <a:pt x="5" y="151"/>
                      <a:pt x="0" y="160"/>
                      <a:pt x="11" y="174"/>
                    </a:cubicBezTo>
                    <a:cubicBezTo>
                      <a:pt x="22" y="188"/>
                      <a:pt x="30" y="191"/>
                      <a:pt x="22" y="203"/>
                    </a:cubicBezTo>
                    <a:cubicBezTo>
                      <a:pt x="14" y="216"/>
                      <a:pt x="5" y="231"/>
                      <a:pt x="17" y="241"/>
                    </a:cubicBezTo>
                    <a:cubicBezTo>
                      <a:pt x="30" y="251"/>
                      <a:pt x="31" y="255"/>
                      <a:pt x="28" y="271"/>
                    </a:cubicBezTo>
                    <a:cubicBezTo>
                      <a:pt x="24" y="286"/>
                      <a:pt x="23" y="315"/>
                      <a:pt x="35" y="304"/>
                    </a:cubicBezTo>
                    <a:cubicBezTo>
                      <a:pt x="47" y="293"/>
                      <a:pt x="48" y="276"/>
                      <a:pt x="44" y="259"/>
                    </a:cubicBezTo>
                    <a:cubicBezTo>
                      <a:pt x="41" y="243"/>
                      <a:pt x="44" y="231"/>
                      <a:pt x="58" y="218"/>
                    </a:cubicBezTo>
                    <a:cubicBezTo>
                      <a:pt x="72" y="206"/>
                      <a:pt x="84" y="188"/>
                      <a:pt x="62" y="180"/>
                    </a:cubicBezTo>
                    <a:cubicBezTo>
                      <a:pt x="41" y="173"/>
                      <a:pt x="24" y="168"/>
                      <a:pt x="44" y="162"/>
                    </a:cubicBezTo>
                    <a:cubicBezTo>
                      <a:pt x="63" y="157"/>
                      <a:pt x="72" y="151"/>
                      <a:pt x="56" y="143"/>
                    </a:cubicBezTo>
                    <a:cubicBezTo>
                      <a:pt x="39" y="134"/>
                      <a:pt x="43" y="131"/>
                      <a:pt x="57" y="124"/>
                    </a:cubicBezTo>
                    <a:cubicBezTo>
                      <a:pt x="71" y="118"/>
                      <a:pt x="74" y="111"/>
                      <a:pt x="60" y="103"/>
                    </a:cubicBezTo>
                    <a:cubicBezTo>
                      <a:pt x="46" y="94"/>
                      <a:pt x="45" y="92"/>
                      <a:pt x="46" y="74"/>
                    </a:cubicBezTo>
                    <a:cubicBezTo>
                      <a:pt x="47" y="55"/>
                      <a:pt x="48" y="4"/>
                      <a:pt x="31" y="1"/>
                    </a:cubicBezTo>
                    <a:close/>
                  </a:path>
                </a:pathLst>
              </a:custGeom>
              <a:solidFill>
                <a:srgbClr val="C65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89" name="Freeform 22"/>
              <p:cNvSpPr>
                <a:spLocks/>
              </p:cNvSpPr>
              <p:nvPr/>
            </p:nvSpPr>
            <p:spPr bwMode="auto">
              <a:xfrm>
                <a:off x="3222" y="1913"/>
                <a:ext cx="114" cy="428"/>
              </a:xfrm>
              <a:custGeom>
                <a:avLst/>
                <a:gdLst>
                  <a:gd name="T0" fmla="*/ 31 w 84"/>
                  <a:gd name="T1" fmla="*/ 1 h 315"/>
                  <a:gd name="T2" fmla="*/ 24 w 84"/>
                  <a:gd name="T3" fmla="*/ 90 h 315"/>
                  <a:gd name="T4" fmla="*/ 21 w 84"/>
                  <a:gd name="T5" fmla="*/ 136 h 315"/>
                  <a:gd name="T6" fmla="*/ 11 w 84"/>
                  <a:gd name="T7" fmla="*/ 174 h 315"/>
                  <a:gd name="T8" fmla="*/ 22 w 84"/>
                  <a:gd name="T9" fmla="*/ 203 h 315"/>
                  <a:gd name="T10" fmla="*/ 17 w 84"/>
                  <a:gd name="T11" fmla="*/ 241 h 315"/>
                  <a:gd name="T12" fmla="*/ 28 w 84"/>
                  <a:gd name="T13" fmla="*/ 271 h 315"/>
                  <a:gd name="T14" fmla="*/ 35 w 84"/>
                  <a:gd name="T15" fmla="*/ 304 h 315"/>
                  <a:gd name="T16" fmla="*/ 44 w 84"/>
                  <a:gd name="T17" fmla="*/ 259 h 315"/>
                  <a:gd name="T18" fmla="*/ 58 w 84"/>
                  <a:gd name="T19" fmla="*/ 218 h 315"/>
                  <a:gd name="T20" fmla="*/ 62 w 84"/>
                  <a:gd name="T21" fmla="*/ 180 h 315"/>
                  <a:gd name="T22" fmla="*/ 44 w 84"/>
                  <a:gd name="T23" fmla="*/ 162 h 315"/>
                  <a:gd name="T24" fmla="*/ 56 w 84"/>
                  <a:gd name="T25" fmla="*/ 143 h 315"/>
                  <a:gd name="T26" fmla="*/ 57 w 84"/>
                  <a:gd name="T27" fmla="*/ 124 h 315"/>
                  <a:gd name="T28" fmla="*/ 60 w 84"/>
                  <a:gd name="T29" fmla="*/ 103 h 315"/>
                  <a:gd name="T30" fmla="*/ 46 w 84"/>
                  <a:gd name="T31" fmla="*/ 74 h 315"/>
                  <a:gd name="T32" fmla="*/ 31 w 84"/>
                  <a:gd name="T33" fmla="*/ 1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315">
                    <a:moveTo>
                      <a:pt x="31" y="1"/>
                    </a:moveTo>
                    <a:cubicBezTo>
                      <a:pt x="23" y="0"/>
                      <a:pt x="16" y="59"/>
                      <a:pt x="24" y="90"/>
                    </a:cubicBezTo>
                    <a:cubicBezTo>
                      <a:pt x="31" y="120"/>
                      <a:pt x="37" y="121"/>
                      <a:pt x="21" y="136"/>
                    </a:cubicBezTo>
                    <a:cubicBezTo>
                      <a:pt x="5" y="151"/>
                      <a:pt x="0" y="160"/>
                      <a:pt x="11" y="174"/>
                    </a:cubicBezTo>
                    <a:cubicBezTo>
                      <a:pt x="22" y="188"/>
                      <a:pt x="30" y="191"/>
                      <a:pt x="22" y="203"/>
                    </a:cubicBezTo>
                    <a:cubicBezTo>
                      <a:pt x="14" y="216"/>
                      <a:pt x="5" y="231"/>
                      <a:pt x="17" y="241"/>
                    </a:cubicBezTo>
                    <a:cubicBezTo>
                      <a:pt x="30" y="251"/>
                      <a:pt x="31" y="255"/>
                      <a:pt x="28" y="271"/>
                    </a:cubicBezTo>
                    <a:cubicBezTo>
                      <a:pt x="24" y="286"/>
                      <a:pt x="23" y="315"/>
                      <a:pt x="35" y="304"/>
                    </a:cubicBezTo>
                    <a:cubicBezTo>
                      <a:pt x="47" y="293"/>
                      <a:pt x="48" y="276"/>
                      <a:pt x="44" y="259"/>
                    </a:cubicBezTo>
                    <a:cubicBezTo>
                      <a:pt x="41" y="243"/>
                      <a:pt x="44" y="231"/>
                      <a:pt x="58" y="218"/>
                    </a:cubicBezTo>
                    <a:cubicBezTo>
                      <a:pt x="72" y="206"/>
                      <a:pt x="84" y="188"/>
                      <a:pt x="62" y="180"/>
                    </a:cubicBezTo>
                    <a:cubicBezTo>
                      <a:pt x="41" y="173"/>
                      <a:pt x="24" y="168"/>
                      <a:pt x="44" y="162"/>
                    </a:cubicBezTo>
                    <a:cubicBezTo>
                      <a:pt x="63" y="157"/>
                      <a:pt x="72" y="151"/>
                      <a:pt x="56" y="143"/>
                    </a:cubicBezTo>
                    <a:cubicBezTo>
                      <a:pt x="39" y="134"/>
                      <a:pt x="43" y="131"/>
                      <a:pt x="57" y="124"/>
                    </a:cubicBezTo>
                    <a:cubicBezTo>
                      <a:pt x="71" y="118"/>
                      <a:pt x="74" y="111"/>
                      <a:pt x="60" y="103"/>
                    </a:cubicBezTo>
                    <a:cubicBezTo>
                      <a:pt x="46" y="94"/>
                      <a:pt x="45" y="92"/>
                      <a:pt x="46" y="74"/>
                    </a:cubicBezTo>
                    <a:cubicBezTo>
                      <a:pt x="47" y="55"/>
                      <a:pt x="48" y="4"/>
                      <a:pt x="31" y="1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0" name="Freeform 23"/>
              <p:cNvSpPr>
                <a:spLocks/>
              </p:cNvSpPr>
              <p:nvPr/>
            </p:nvSpPr>
            <p:spPr bwMode="auto">
              <a:xfrm>
                <a:off x="1337" y="2429"/>
                <a:ext cx="2862" cy="391"/>
              </a:xfrm>
              <a:custGeom>
                <a:avLst/>
                <a:gdLst>
                  <a:gd name="T0" fmla="*/ 2106 w 2106"/>
                  <a:gd name="T1" fmla="*/ 11 h 288"/>
                  <a:gd name="T2" fmla="*/ 1978 w 2106"/>
                  <a:gd name="T3" fmla="*/ 10 h 288"/>
                  <a:gd name="T4" fmla="*/ 1747 w 2106"/>
                  <a:gd name="T5" fmla="*/ 40 h 288"/>
                  <a:gd name="T6" fmla="*/ 1578 w 2106"/>
                  <a:gd name="T7" fmla="*/ 26 h 288"/>
                  <a:gd name="T8" fmla="*/ 1355 w 2106"/>
                  <a:gd name="T9" fmla="*/ 34 h 288"/>
                  <a:gd name="T10" fmla="*/ 1020 w 2106"/>
                  <a:gd name="T11" fmla="*/ 29 h 288"/>
                  <a:gd name="T12" fmla="*/ 824 w 2106"/>
                  <a:gd name="T13" fmla="*/ 34 h 288"/>
                  <a:gd name="T14" fmla="*/ 707 w 2106"/>
                  <a:gd name="T15" fmla="*/ 42 h 288"/>
                  <a:gd name="T16" fmla="*/ 571 w 2106"/>
                  <a:gd name="T17" fmla="*/ 42 h 288"/>
                  <a:gd name="T18" fmla="*/ 361 w 2106"/>
                  <a:gd name="T19" fmla="*/ 32 h 288"/>
                  <a:gd name="T20" fmla="*/ 173 w 2106"/>
                  <a:gd name="T21" fmla="*/ 37 h 288"/>
                  <a:gd name="T22" fmla="*/ 0 w 2106"/>
                  <a:gd name="T23" fmla="*/ 0 h 288"/>
                  <a:gd name="T24" fmla="*/ 0 w 2106"/>
                  <a:gd name="T25" fmla="*/ 288 h 288"/>
                  <a:gd name="T26" fmla="*/ 2106 w 2106"/>
                  <a:gd name="T27" fmla="*/ 288 h 288"/>
                  <a:gd name="T28" fmla="*/ 2106 w 2106"/>
                  <a:gd name="T29" fmla="*/ 11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06" h="288">
                    <a:moveTo>
                      <a:pt x="2106" y="11"/>
                    </a:moveTo>
                    <a:cubicBezTo>
                      <a:pt x="2067" y="11"/>
                      <a:pt x="2011" y="11"/>
                      <a:pt x="1978" y="10"/>
                    </a:cubicBezTo>
                    <a:cubicBezTo>
                      <a:pt x="1923" y="7"/>
                      <a:pt x="1818" y="21"/>
                      <a:pt x="1747" y="40"/>
                    </a:cubicBezTo>
                    <a:cubicBezTo>
                      <a:pt x="1676" y="59"/>
                      <a:pt x="1624" y="45"/>
                      <a:pt x="1578" y="26"/>
                    </a:cubicBezTo>
                    <a:cubicBezTo>
                      <a:pt x="1532" y="7"/>
                      <a:pt x="1420" y="32"/>
                      <a:pt x="1355" y="34"/>
                    </a:cubicBezTo>
                    <a:cubicBezTo>
                      <a:pt x="1289" y="37"/>
                      <a:pt x="1102" y="37"/>
                      <a:pt x="1020" y="29"/>
                    </a:cubicBezTo>
                    <a:cubicBezTo>
                      <a:pt x="938" y="21"/>
                      <a:pt x="857" y="26"/>
                      <a:pt x="824" y="34"/>
                    </a:cubicBezTo>
                    <a:cubicBezTo>
                      <a:pt x="791" y="42"/>
                      <a:pt x="737" y="59"/>
                      <a:pt x="707" y="42"/>
                    </a:cubicBezTo>
                    <a:cubicBezTo>
                      <a:pt x="677" y="26"/>
                      <a:pt x="628" y="37"/>
                      <a:pt x="571" y="42"/>
                    </a:cubicBezTo>
                    <a:cubicBezTo>
                      <a:pt x="513" y="48"/>
                      <a:pt x="426" y="23"/>
                      <a:pt x="361" y="32"/>
                    </a:cubicBezTo>
                    <a:cubicBezTo>
                      <a:pt x="296" y="40"/>
                      <a:pt x="228" y="26"/>
                      <a:pt x="173" y="37"/>
                    </a:cubicBezTo>
                    <a:cubicBezTo>
                      <a:pt x="132" y="45"/>
                      <a:pt x="43" y="15"/>
                      <a:pt x="0" y="0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2106" y="288"/>
                      <a:pt x="2106" y="288"/>
                      <a:pt x="2106" y="288"/>
                    </a:cubicBezTo>
                    <a:lnTo>
                      <a:pt x="2106" y="11"/>
                    </a:lnTo>
                    <a:close/>
                  </a:path>
                </a:pathLst>
              </a:custGeom>
              <a:solidFill>
                <a:srgbClr val="F8C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1" name="Freeform 24"/>
              <p:cNvSpPr>
                <a:spLocks noEditPoints="1"/>
              </p:cNvSpPr>
              <p:nvPr/>
            </p:nvSpPr>
            <p:spPr bwMode="auto">
              <a:xfrm>
                <a:off x="1392" y="1339"/>
                <a:ext cx="2810" cy="1285"/>
              </a:xfrm>
              <a:custGeom>
                <a:avLst/>
                <a:gdLst>
                  <a:gd name="T0" fmla="*/ 1781 w 2067"/>
                  <a:gd name="T1" fmla="*/ 847 h 947"/>
                  <a:gd name="T2" fmla="*/ 1769 w 2067"/>
                  <a:gd name="T3" fmla="*/ 727 h 947"/>
                  <a:gd name="T4" fmla="*/ 1792 w 2067"/>
                  <a:gd name="T5" fmla="*/ 624 h 947"/>
                  <a:gd name="T6" fmla="*/ 1795 w 2067"/>
                  <a:gd name="T7" fmla="*/ 558 h 947"/>
                  <a:gd name="T8" fmla="*/ 1809 w 2067"/>
                  <a:gd name="T9" fmla="*/ 523 h 947"/>
                  <a:gd name="T10" fmla="*/ 1866 w 2067"/>
                  <a:gd name="T11" fmla="*/ 453 h 947"/>
                  <a:gd name="T12" fmla="*/ 1821 w 2067"/>
                  <a:gd name="T13" fmla="*/ 319 h 947"/>
                  <a:gd name="T14" fmla="*/ 1804 w 2067"/>
                  <a:gd name="T15" fmla="*/ 0 h 947"/>
                  <a:gd name="T16" fmla="*/ 1792 w 2067"/>
                  <a:gd name="T17" fmla="*/ 291 h 947"/>
                  <a:gd name="T18" fmla="*/ 1801 w 2067"/>
                  <a:gd name="T19" fmla="*/ 529 h 947"/>
                  <a:gd name="T20" fmla="*/ 1797 w 2067"/>
                  <a:gd name="T21" fmla="*/ 661 h 947"/>
                  <a:gd name="T22" fmla="*/ 1738 w 2067"/>
                  <a:gd name="T23" fmla="*/ 901 h 947"/>
                  <a:gd name="T24" fmla="*/ 1258 w 2067"/>
                  <a:gd name="T25" fmla="*/ 753 h 947"/>
                  <a:gd name="T26" fmla="*/ 1255 w 2067"/>
                  <a:gd name="T27" fmla="*/ 588 h 947"/>
                  <a:gd name="T28" fmla="*/ 1248 w 2067"/>
                  <a:gd name="T29" fmla="*/ 467 h 947"/>
                  <a:gd name="T30" fmla="*/ 1238 w 2067"/>
                  <a:gd name="T31" fmla="*/ 468 h 947"/>
                  <a:gd name="T32" fmla="*/ 1234 w 2067"/>
                  <a:gd name="T33" fmla="*/ 526 h 947"/>
                  <a:gd name="T34" fmla="*/ 1241 w 2067"/>
                  <a:gd name="T35" fmla="*/ 586 h 947"/>
                  <a:gd name="T36" fmla="*/ 1246 w 2067"/>
                  <a:gd name="T37" fmla="*/ 664 h 947"/>
                  <a:gd name="T38" fmla="*/ 1244 w 2067"/>
                  <a:gd name="T39" fmla="*/ 734 h 947"/>
                  <a:gd name="T40" fmla="*/ 740 w 2067"/>
                  <a:gd name="T41" fmla="*/ 900 h 947"/>
                  <a:gd name="T42" fmla="*/ 769 w 2067"/>
                  <a:gd name="T43" fmla="*/ 691 h 947"/>
                  <a:gd name="T44" fmla="*/ 758 w 2067"/>
                  <a:gd name="T45" fmla="*/ 574 h 947"/>
                  <a:gd name="T46" fmla="*/ 742 w 2067"/>
                  <a:gd name="T47" fmla="*/ 521 h 947"/>
                  <a:gd name="T48" fmla="*/ 759 w 2067"/>
                  <a:gd name="T49" fmla="*/ 550 h 947"/>
                  <a:gd name="T50" fmla="*/ 760 w 2067"/>
                  <a:gd name="T51" fmla="*/ 602 h 947"/>
                  <a:gd name="T52" fmla="*/ 776 w 2067"/>
                  <a:gd name="T53" fmla="*/ 656 h 947"/>
                  <a:gd name="T54" fmla="*/ 764 w 2067"/>
                  <a:gd name="T55" fmla="*/ 721 h 947"/>
                  <a:gd name="T56" fmla="*/ 728 w 2067"/>
                  <a:gd name="T57" fmla="*/ 767 h 947"/>
                  <a:gd name="T58" fmla="*/ 516 w 2067"/>
                  <a:gd name="T59" fmla="*/ 903 h 947"/>
                  <a:gd name="T60" fmla="*/ 167 w 2067"/>
                  <a:gd name="T61" fmla="*/ 704 h 947"/>
                  <a:gd name="T62" fmla="*/ 124 w 2067"/>
                  <a:gd name="T63" fmla="*/ 586 h 947"/>
                  <a:gd name="T64" fmla="*/ 90 w 2067"/>
                  <a:gd name="T65" fmla="*/ 253 h 947"/>
                  <a:gd name="T66" fmla="*/ 98 w 2067"/>
                  <a:gd name="T67" fmla="*/ 505 h 947"/>
                  <a:gd name="T68" fmla="*/ 103 w 2067"/>
                  <a:gd name="T69" fmla="*/ 552 h 947"/>
                  <a:gd name="T70" fmla="*/ 115 w 2067"/>
                  <a:gd name="T71" fmla="*/ 607 h 947"/>
                  <a:gd name="T72" fmla="*/ 138 w 2067"/>
                  <a:gd name="T73" fmla="*/ 680 h 947"/>
                  <a:gd name="T74" fmla="*/ 0 w 2067"/>
                  <a:gd name="T75" fmla="*/ 905 h 947"/>
                  <a:gd name="T76" fmla="*/ 326 w 2067"/>
                  <a:gd name="T77" fmla="*/ 942 h 947"/>
                  <a:gd name="T78" fmla="*/ 1352 w 2067"/>
                  <a:gd name="T79" fmla="*/ 939 h 947"/>
                  <a:gd name="T80" fmla="*/ 2048 w 2067"/>
                  <a:gd name="T81" fmla="*/ 886 h 947"/>
                  <a:gd name="T82" fmla="*/ 1880 w 2067"/>
                  <a:gd name="T83" fmla="*/ 516 h 947"/>
                  <a:gd name="T84" fmla="*/ 1814 w 2067"/>
                  <a:gd name="T85" fmla="*/ 584 h 947"/>
                  <a:gd name="T86" fmla="*/ 1896 w 2067"/>
                  <a:gd name="T87" fmla="*/ 658 h 947"/>
                  <a:gd name="T88" fmla="*/ 1828 w 2067"/>
                  <a:gd name="T89" fmla="*/ 756 h 947"/>
                  <a:gd name="T90" fmla="*/ 1174 w 2067"/>
                  <a:gd name="T91" fmla="*/ 556 h 947"/>
                  <a:gd name="T92" fmla="*/ 1231 w 2067"/>
                  <a:gd name="T93" fmla="*/ 626 h 947"/>
                  <a:gd name="T94" fmla="*/ 1172 w 2067"/>
                  <a:gd name="T95" fmla="*/ 694 h 947"/>
                  <a:gd name="T96" fmla="*/ 689 w 2067"/>
                  <a:gd name="T97" fmla="*/ 578 h 947"/>
                  <a:gd name="T98" fmla="*/ 751 w 2067"/>
                  <a:gd name="T99" fmla="*/ 628 h 947"/>
                  <a:gd name="T100" fmla="*/ 676 w 2067"/>
                  <a:gd name="T101" fmla="*/ 691 h 947"/>
                  <a:gd name="T102" fmla="*/ 683 w 2067"/>
                  <a:gd name="T103" fmla="*/ 735 h 947"/>
                  <a:gd name="T104" fmla="*/ 47 w 2067"/>
                  <a:gd name="T105" fmla="*/ 616 h 947"/>
                  <a:gd name="T106" fmla="*/ 127 w 2067"/>
                  <a:gd name="T107" fmla="*/ 674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67" h="947">
                    <a:moveTo>
                      <a:pt x="2048" y="886"/>
                    </a:moveTo>
                    <a:cubicBezTo>
                      <a:pt x="2048" y="886"/>
                      <a:pt x="1943" y="893"/>
                      <a:pt x="1910" y="897"/>
                    </a:cubicBezTo>
                    <a:cubicBezTo>
                      <a:pt x="1894" y="899"/>
                      <a:pt x="1858" y="901"/>
                      <a:pt x="1819" y="901"/>
                    </a:cubicBezTo>
                    <a:cubicBezTo>
                      <a:pt x="1803" y="895"/>
                      <a:pt x="1777" y="880"/>
                      <a:pt x="1781" y="847"/>
                    </a:cubicBezTo>
                    <a:cubicBezTo>
                      <a:pt x="1784" y="821"/>
                      <a:pt x="1786" y="801"/>
                      <a:pt x="1794" y="785"/>
                    </a:cubicBezTo>
                    <a:cubicBezTo>
                      <a:pt x="1844" y="802"/>
                      <a:pt x="1923" y="778"/>
                      <a:pt x="1914" y="745"/>
                    </a:cubicBezTo>
                    <a:cubicBezTo>
                      <a:pt x="1907" y="720"/>
                      <a:pt x="1827" y="723"/>
                      <a:pt x="1785" y="768"/>
                    </a:cubicBezTo>
                    <a:cubicBezTo>
                      <a:pt x="1774" y="760"/>
                      <a:pt x="1768" y="747"/>
                      <a:pt x="1769" y="727"/>
                    </a:cubicBezTo>
                    <a:cubicBezTo>
                      <a:pt x="1770" y="698"/>
                      <a:pt x="1785" y="678"/>
                      <a:pt x="1805" y="666"/>
                    </a:cubicBezTo>
                    <a:cubicBezTo>
                      <a:pt x="1842" y="690"/>
                      <a:pt x="1908" y="690"/>
                      <a:pt x="1910" y="658"/>
                    </a:cubicBezTo>
                    <a:cubicBezTo>
                      <a:pt x="1912" y="630"/>
                      <a:pt x="1852" y="628"/>
                      <a:pt x="1806" y="655"/>
                    </a:cubicBezTo>
                    <a:cubicBezTo>
                      <a:pt x="1797" y="648"/>
                      <a:pt x="1791" y="638"/>
                      <a:pt x="1792" y="624"/>
                    </a:cubicBezTo>
                    <a:cubicBezTo>
                      <a:pt x="1794" y="609"/>
                      <a:pt x="1799" y="598"/>
                      <a:pt x="1807" y="590"/>
                    </a:cubicBezTo>
                    <a:cubicBezTo>
                      <a:pt x="1836" y="604"/>
                      <a:pt x="1883" y="602"/>
                      <a:pt x="1882" y="578"/>
                    </a:cubicBezTo>
                    <a:cubicBezTo>
                      <a:pt x="1881" y="555"/>
                      <a:pt x="1837" y="558"/>
                      <a:pt x="1807" y="580"/>
                    </a:cubicBezTo>
                    <a:cubicBezTo>
                      <a:pt x="1799" y="575"/>
                      <a:pt x="1795" y="568"/>
                      <a:pt x="1795" y="558"/>
                    </a:cubicBezTo>
                    <a:cubicBezTo>
                      <a:pt x="1796" y="548"/>
                      <a:pt x="1801" y="540"/>
                      <a:pt x="1808" y="533"/>
                    </a:cubicBezTo>
                    <a:cubicBezTo>
                      <a:pt x="1816" y="536"/>
                      <a:pt x="1825" y="539"/>
                      <a:pt x="1836" y="540"/>
                    </a:cubicBezTo>
                    <a:cubicBezTo>
                      <a:pt x="1897" y="546"/>
                      <a:pt x="1912" y="502"/>
                      <a:pt x="1875" y="502"/>
                    </a:cubicBezTo>
                    <a:cubicBezTo>
                      <a:pt x="1854" y="502"/>
                      <a:pt x="1827" y="510"/>
                      <a:pt x="1809" y="523"/>
                    </a:cubicBezTo>
                    <a:cubicBezTo>
                      <a:pt x="1797" y="517"/>
                      <a:pt x="1789" y="506"/>
                      <a:pt x="1788" y="489"/>
                    </a:cubicBezTo>
                    <a:cubicBezTo>
                      <a:pt x="1788" y="476"/>
                      <a:pt x="1792" y="466"/>
                      <a:pt x="1797" y="459"/>
                    </a:cubicBezTo>
                    <a:cubicBezTo>
                      <a:pt x="1801" y="465"/>
                      <a:pt x="1807" y="470"/>
                      <a:pt x="1816" y="473"/>
                    </a:cubicBezTo>
                    <a:cubicBezTo>
                      <a:pt x="1840" y="481"/>
                      <a:pt x="1867" y="477"/>
                      <a:pt x="1866" y="453"/>
                    </a:cubicBezTo>
                    <a:cubicBezTo>
                      <a:pt x="1865" y="434"/>
                      <a:pt x="1831" y="433"/>
                      <a:pt x="1805" y="446"/>
                    </a:cubicBezTo>
                    <a:cubicBezTo>
                      <a:pt x="1804" y="439"/>
                      <a:pt x="1806" y="429"/>
                      <a:pt x="1811" y="417"/>
                    </a:cubicBezTo>
                    <a:cubicBezTo>
                      <a:pt x="1811" y="417"/>
                      <a:pt x="1812" y="415"/>
                      <a:pt x="1815" y="409"/>
                    </a:cubicBezTo>
                    <a:cubicBezTo>
                      <a:pt x="1819" y="402"/>
                      <a:pt x="1847" y="368"/>
                      <a:pt x="1821" y="319"/>
                    </a:cubicBezTo>
                    <a:cubicBezTo>
                      <a:pt x="1795" y="269"/>
                      <a:pt x="1783" y="246"/>
                      <a:pt x="1811" y="206"/>
                    </a:cubicBezTo>
                    <a:cubicBezTo>
                      <a:pt x="1839" y="167"/>
                      <a:pt x="1828" y="136"/>
                      <a:pt x="1815" y="112"/>
                    </a:cubicBezTo>
                    <a:cubicBezTo>
                      <a:pt x="1803" y="89"/>
                      <a:pt x="1816" y="77"/>
                      <a:pt x="1824" y="66"/>
                    </a:cubicBezTo>
                    <a:cubicBezTo>
                      <a:pt x="1833" y="55"/>
                      <a:pt x="1825" y="25"/>
                      <a:pt x="1804" y="0"/>
                    </a:cubicBezTo>
                    <a:cubicBezTo>
                      <a:pt x="1804" y="0"/>
                      <a:pt x="1827" y="46"/>
                      <a:pt x="1813" y="64"/>
                    </a:cubicBezTo>
                    <a:cubicBezTo>
                      <a:pt x="1798" y="82"/>
                      <a:pt x="1791" y="100"/>
                      <a:pt x="1804" y="121"/>
                    </a:cubicBezTo>
                    <a:cubicBezTo>
                      <a:pt x="1817" y="142"/>
                      <a:pt x="1815" y="160"/>
                      <a:pt x="1806" y="181"/>
                    </a:cubicBezTo>
                    <a:cubicBezTo>
                      <a:pt x="1797" y="203"/>
                      <a:pt x="1766" y="249"/>
                      <a:pt x="1792" y="291"/>
                    </a:cubicBezTo>
                    <a:cubicBezTo>
                      <a:pt x="1817" y="333"/>
                      <a:pt x="1829" y="353"/>
                      <a:pt x="1812" y="385"/>
                    </a:cubicBezTo>
                    <a:cubicBezTo>
                      <a:pt x="1801" y="407"/>
                      <a:pt x="1789" y="434"/>
                      <a:pt x="1795" y="453"/>
                    </a:cubicBezTo>
                    <a:cubicBezTo>
                      <a:pt x="1792" y="456"/>
                      <a:pt x="1790" y="458"/>
                      <a:pt x="1788" y="461"/>
                    </a:cubicBezTo>
                    <a:cubicBezTo>
                      <a:pt x="1772" y="482"/>
                      <a:pt x="1773" y="513"/>
                      <a:pt x="1801" y="529"/>
                    </a:cubicBezTo>
                    <a:cubicBezTo>
                      <a:pt x="1791" y="539"/>
                      <a:pt x="1784" y="550"/>
                      <a:pt x="1786" y="564"/>
                    </a:cubicBezTo>
                    <a:cubicBezTo>
                      <a:pt x="1786" y="573"/>
                      <a:pt x="1792" y="580"/>
                      <a:pt x="1800" y="585"/>
                    </a:cubicBezTo>
                    <a:cubicBezTo>
                      <a:pt x="1788" y="596"/>
                      <a:pt x="1780" y="610"/>
                      <a:pt x="1780" y="626"/>
                    </a:cubicBezTo>
                    <a:cubicBezTo>
                      <a:pt x="1780" y="640"/>
                      <a:pt x="1787" y="652"/>
                      <a:pt x="1797" y="661"/>
                    </a:cubicBezTo>
                    <a:cubicBezTo>
                      <a:pt x="1776" y="676"/>
                      <a:pt x="1758" y="699"/>
                      <a:pt x="1756" y="729"/>
                    </a:cubicBezTo>
                    <a:cubicBezTo>
                      <a:pt x="1754" y="751"/>
                      <a:pt x="1763" y="767"/>
                      <a:pt x="1777" y="777"/>
                    </a:cubicBezTo>
                    <a:cubicBezTo>
                      <a:pt x="1767" y="790"/>
                      <a:pt x="1760" y="807"/>
                      <a:pt x="1759" y="828"/>
                    </a:cubicBezTo>
                    <a:cubicBezTo>
                      <a:pt x="1757" y="847"/>
                      <a:pt x="1756" y="881"/>
                      <a:pt x="1738" y="901"/>
                    </a:cubicBezTo>
                    <a:cubicBezTo>
                      <a:pt x="1726" y="901"/>
                      <a:pt x="1716" y="901"/>
                      <a:pt x="1707" y="900"/>
                    </a:cubicBezTo>
                    <a:cubicBezTo>
                      <a:pt x="1656" y="896"/>
                      <a:pt x="1480" y="897"/>
                      <a:pt x="1416" y="898"/>
                    </a:cubicBezTo>
                    <a:cubicBezTo>
                      <a:pt x="1371" y="899"/>
                      <a:pt x="1308" y="900"/>
                      <a:pt x="1254" y="902"/>
                    </a:cubicBezTo>
                    <a:cubicBezTo>
                      <a:pt x="1186" y="860"/>
                      <a:pt x="1251" y="855"/>
                      <a:pt x="1258" y="753"/>
                    </a:cubicBezTo>
                    <a:cubicBezTo>
                      <a:pt x="1260" y="734"/>
                      <a:pt x="1258" y="718"/>
                      <a:pt x="1253" y="706"/>
                    </a:cubicBezTo>
                    <a:cubicBezTo>
                      <a:pt x="1257" y="697"/>
                      <a:pt x="1260" y="685"/>
                      <a:pt x="1260" y="670"/>
                    </a:cubicBezTo>
                    <a:cubicBezTo>
                      <a:pt x="1260" y="652"/>
                      <a:pt x="1257" y="638"/>
                      <a:pt x="1252" y="627"/>
                    </a:cubicBezTo>
                    <a:cubicBezTo>
                      <a:pt x="1257" y="618"/>
                      <a:pt x="1259" y="605"/>
                      <a:pt x="1255" y="588"/>
                    </a:cubicBezTo>
                    <a:cubicBezTo>
                      <a:pt x="1251" y="574"/>
                      <a:pt x="1246" y="563"/>
                      <a:pt x="1240" y="554"/>
                    </a:cubicBezTo>
                    <a:cubicBezTo>
                      <a:pt x="1244" y="549"/>
                      <a:pt x="1246" y="542"/>
                      <a:pt x="1246" y="535"/>
                    </a:cubicBezTo>
                    <a:cubicBezTo>
                      <a:pt x="1246" y="520"/>
                      <a:pt x="1241" y="507"/>
                      <a:pt x="1233" y="498"/>
                    </a:cubicBezTo>
                    <a:cubicBezTo>
                      <a:pt x="1242" y="490"/>
                      <a:pt x="1248" y="480"/>
                      <a:pt x="1248" y="467"/>
                    </a:cubicBezTo>
                    <a:cubicBezTo>
                      <a:pt x="1249" y="419"/>
                      <a:pt x="1197" y="419"/>
                      <a:pt x="1194" y="440"/>
                    </a:cubicBezTo>
                    <a:cubicBezTo>
                      <a:pt x="1191" y="462"/>
                      <a:pt x="1223" y="448"/>
                      <a:pt x="1223" y="448"/>
                    </a:cubicBezTo>
                    <a:cubicBezTo>
                      <a:pt x="1223" y="448"/>
                      <a:pt x="1198" y="457"/>
                      <a:pt x="1199" y="441"/>
                    </a:cubicBezTo>
                    <a:cubicBezTo>
                      <a:pt x="1201" y="426"/>
                      <a:pt x="1238" y="427"/>
                      <a:pt x="1238" y="468"/>
                    </a:cubicBezTo>
                    <a:cubicBezTo>
                      <a:pt x="1239" y="479"/>
                      <a:pt x="1234" y="488"/>
                      <a:pt x="1228" y="493"/>
                    </a:cubicBezTo>
                    <a:cubicBezTo>
                      <a:pt x="1206" y="474"/>
                      <a:pt x="1174" y="472"/>
                      <a:pt x="1169" y="495"/>
                    </a:cubicBezTo>
                    <a:cubicBezTo>
                      <a:pt x="1165" y="517"/>
                      <a:pt x="1200" y="519"/>
                      <a:pt x="1225" y="503"/>
                    </a:cubicBezTo>
                    <a:cubicBezTo>
                      <a:pt x="1229" y="509"/>
                      <a:pt x="1232" y="516"/>
                      <a:pt x="1234" y="526"/>
                    </a:cubicBezTo>
                    <a:cubicBezTo>
                      <a:pt x="1235" y="533"/>
                      <a:pt x="1234" y="539"/>
                      <a:pt x="1232" y="544"/>
                    </a:cubicBezTo>
                    <a:cubicBezTo>
                      <a:pt x="1202" y="517"/>
                      <a:pt x="1158" y="538"/>
                      <a:pt x="1158" y="560"/>
                    </a:cubicBezTo>
                    <a:cubicBezTo>
                      <a:pt x="1158" y="582"/>
                      <a:pt x="1209" y="587"/>
                      <a:pt x="1233" y="564"/>
                    </a:cubicBezTo>
                    <a:cubicBezTo>
                      <a:pt x="1236" y="570"/>
                      <a:pt x="1239" y="577"/>
                      <a:pt x="1241" y="586"/>
                    </a:cubicBezTo>
                    <a:cubicBezTo>
                      <a:pt x="1243" y="597"/>
                      <a:pt x="1243" y="605"/>
                      <a:pt x="1241" y="612"/>
                    </a:cubicBezTo>
                    <a:cubicBezTo>
                      <a:pt x="1210" y="580"/>
                      <a:pt x="1151" y="595"/>
                      <a:pt x="1150" y="621"/>
                    </a:cubicBezTo>
                    <a:cubicBezTo>
                      <a:pt x="1148" y="646"/>
                      <a:pt x="1208" y="662"/>
                      <a:pt x="1239" y="640"/>
                    </a:cubicBezTo>
                    <a:cubicBezTo>
                      <a:pt x="1242" y="647"/>
                      <a:pt x="1244" y="655"/>
                      <a:pt x="1246" y="664"/>
                    </a:cubicBezTo>
                    <a:cubicBezTo>
                      <a:pt x="1247" y="675"/>
                      <a:pt x="1246" y="683"/>
                      <a:pt x="1245" y="690"/>
                    </a:cubicBezTo>
                    <a:cubicBezTo>
                      <a:pt x="1216" y="650"/>
                      <a:pt x="1154" y="664"/>
                      <a:pt x="1153" y="693"/>
                    </a:cubicBezTo>
                    <a:cubicBezTo>
                      <a:pt x="1152" y="721"/>
                      <a:pt x="1210" y="749"/>
                      <a:pt x="1241" y="721"/>
                    </a:cubicBezTo>
                    <a:cubicBezTo>
                      <a:pt x="1242" y="725"/>
                      <a:pt x="1243" y="730"/>
                      <a:pt x="1244" y="734"/>
                    </a:cubicBezTo>
                    <a:cubicBezTo>
                      <a:pt x="1251" y="795"/>
                      <a:pt x="1202" y="850"/>
                      <a:pt x="1184" y="881"/>
                    </a:cubicBezTo>
                    <a:cubicBezTo>
                      <a:pt x="1177" y="893"/>
                      <a:pt x="1167" y="901"/>
                      <a:pt x="1157" y="906"/>
                    </a:cubicBezTo>
                    <a:cubicBezTo>
                      <a:pt x="1093" y="906"/>
                      <a:pt x="1002" y="902"/>
                      <a:pt x="958" y="904"/>
                    </a:cubicBezTo>
                    <a:cubicBezTo>
                      <a:pt x="910" y="907"/>
                      <a:pt x="791" y="903"/>
                      <a:pt x="740" y="900"/>
                    </a:cubicBezTo>
                    <a:cubicBezTo>
                      <a:pt x="719" y="877"/>
                      <a:pt x="729" y="844"/>
                      <a:pt x="735" y="807"/>
                    </a:cubicBezTo>
                    <a:cubicBezTo>
                      <a:pt x="738" y="792"/>
                      <a:pt x="739" y="778"/>
                      <a:pt x="739" y="766"/>
                    </a:cubicBezTo>
                    <a:cubicBezTo>
                      <a:pt x="759" y="762"/>
                      <a:pt x="776" y="748"/>
                      <a:pt x="775" y="717"/>
                    </a:cubicBezTo>
                    <a:cubicBezTo>
                      <a:pt x="775" y="707"/>
                      <a:pt x="773" y="698"/>
                      <a:pt x="769" y="691"/>
                    </a:cubicBezTo>
                    <a:cubicBezTo>
                      <a:pt x="780" y="682"/>
                      <a:pt x="788" y="669"/>
                      <a:pt x="786" y="653"/>
                    </a:cubicBezTo>
                    <a:cubicBezTo>
                      <a:pt x="785" y="639"/>
                      <a:pt x="778" y="629"/>
                      <a:pt x="769" y="622"/>
                    </a:cubicBezTo>
                    <a:cubicBezTo>
                      <a:pt x="772" y="616"/>
                      <a:pt x="773" y="610"/>
                      <a:pt x="773" y="604"/>
                    </a:cubicBezTo>
                    <a:cubicBezTo>
                      <a:pt x="772" y="591"/>
                      <a:pt x="766" y="581"/>
                      <a:pt x="758" y="574"/>
                    </a:cubicBezTo>
                    <a:cubicBezTo>
                      <a:pt x="765" y="567"/>
                      <a:pt x="769" y="560"/>
                      <a:pt x="769" y="553"/>
                    </a:cubicBezTo>
                    <a:cubicBezTo>
                      <a:pt x="768" y="537"/>
                      <a:pt x="760" y="528"/>
                      <a:pt x="749" y="524"/>
                    </a:cubicBezTo>
                    <a:cubicBezTo>
                      <a:pt x="761" y="495"/>
                      <a:pt x="755" y="453"/>
                      <a:pt x="755" y="453"/>
                    </a:cubicBezTo>
                    <a:cubicBezTo>
                      <a:pt x="757" y="486"/>
                      <a:pt x="751" y="508"/>
                      <a:pt x="742" y="521"/>
                    </a:cubicBezTo>
                    <a:cubicBezTo>
                      <a:pt x="732" y="518"/>
                      <a:pt x="721" y="518"/>
                      <a:pt x="712" y="517"/>
                    </a:cubicBezTo>
                    <a:cubicBezTo>
                      <a:pt x="689" y="516"/>
                      <a:pt x="676" y="556"/>
                      <a:pt x="721" y="548"/>
                    </a:cubicBezTo>
                    <a:cubicBezTo>
                      <a:pt x="732" y="546"/>
                      <a:pt x="740" y="540"/>
                      <a:pt x="745" y="531"/>
                    </a:cubicBezTo>
                    <a:cubicBezTo>
                      <a:pt x="753" y="535"/>
                      <a:pt x="758" y="542"/>
                      <a:pt x="759" y="550"/>
                    </a:cubicBezTo>
                    <a:cubicBezTo>
                      <a:pt x="759" y="556"/>
                      <a:pt x="755" y="562"/>
                      <a:pt x="750" y="568"/>
                    </a:cubicBezTo>
                    <a:cubicBezTo>
                      <a:pt x="722" y="550"/>
                      <a:pt x="678" y="552"/>
                      <a:pt x="678" y="580"/>
                    </a:cubicBezTo>
                    <a:cubicBezTo>
                      <a:pt x="678" y="607"/>
                      <a:pt x="721" y="599"/>
                      <a:pt x="748" y="581"/>
                    </a:cubicBezTo>
                    <a:cubicBezTo>
                      <a:pt x="754" y="587"/>
                      <a:pt x="758" y="594"/>
                      <a:pt x="760" y="602"/>
                    </a:cubicBezTo>
                    <a:cubicBezTo>
                      <a:pt x="761" y="607"/>
                      <a:pt x="761" y="612"/>
                      <a:pt x="759" y="616"/>
                    </a:cubicBezTo>
                    <a:cubicBezTo>
                      <a:pt x="722" y="600"/>
                      <a:pt x="662" y="615"/>
                      <a:pt x="664" y="639"/>
                    </a:cubicBezTo>
                    <a:cubicBezTo>
                      <a:pt x="666" y="665"/>
                      <a:pt x="731" y="660"/>
                      <a:pt x="760" y="633"/>
                    </a:cubicBezTo>
                    <a:cubicBezTo>
                      <a:pt x="768" y="639"/>
                      <a:pt x="774" y="647"/>
                      <a:pt x="776" y="656"/>
                    </a:cubicBezTo>
                    <a:cubicBezTo>
                      <a:pt x="777" y="666"/>
                      <a:pt x="771" y="675"/>
                      <a:pt x="762" y="682"/>
                    </a:cubicBezTo>
                    <a:cubicBezTo>
                      <a:pt x="732" y="649"/>
                      <a:pt x="663" y="667"/>
                      <a:pt x="663" y="692"/>
                    </a:cubicBezTo>
                    <a:cubicBezTo>
                      <a:pt x="663" y="714"/>
                      <a:pt x="725" y="718"/>
                      <a:pt x="761" y="696"/>
                    </a:cubicBezTo>
                    <a:cubicBezTo>
                      <a:pt x="764" y="703"/>
                      <a:pt x="765" y="711"/>
                      <a:pt x="764" y="721"/>
                    </a:cubicBezTo>
                    <a:cubicBezTo>
                      <a:pt x="761" y="742"/>
                      <a:pt x="750" y="752"/>
                      <a:pt x="738" y="756"/>
                    </a:cubicBezTo>
                    <a:cubicBezTo>
                      <a:pt x="735" y="739"/>
                      <a:pt x="730" y="727"/>
                      <a:pt x="722" y="720"/>
                    </a:cubicBezTo>
                    <a:cubicBezTo>
                      <a:pt x="708" y="707"/>
                      <a:pt x="672" y="711"/>
                      <a:pt x="670" y="739"/>
                    </a:cubicBezTo>
                    <a:cubicBezTo>
                      <a:pt x="669" y="754"/>
                      <a:pt x="700" y="769"/>
                      <a:pt x="728" y="767"/>
                    </a:cubicBezTo>
                    <a:cubicBezTo>
                      <a:pt x="728" y="784"/>
                      <a:pt x="723" y="800"/>
                      <a:pt x="721" y="808"/>
                    </a:cubicBezTo>
                    <a:cubicBezTo>
                      <a:pt x="717" y="822"/>
                      <a:pt x="708" y="842"/>
                      <a:pt x="704" y="871"/>
                    </a:cubicBezTo>
                    <a:cubicBezTo>
                      <a:pt x="702" y="885"/>
                      <a:pt x="692" y="894"/>
                      <a:pt x="684" y="898"/>
                    </a:cubicBezTo>
                    <a:cubicBezTo>
                      <a:pt x="630" y="898"/>
                      <a:pt x="551" y="901"/>
                      <a:pt x="516" y="903"/>
                    </a:cubicBezTo>
                    <a:cubicBezTo>
                      <a:pt x="469" y="906"/>
                      <a:pt x="351" y="905"/>
                      <a:pt x="308" y="906"/>
                    </a:cubicBezTo>
                    <a:cubicBezTo>
                      <a:pt x="285" y="907"/>
                      <a:pt x="204" y="908"/>
                      <a:pt x="131" y="909"/>
                    </a:cubicBezTo>
                    <a:cubicBezTo>
                      <a:pt x="109" y="887"/>
                      <a:pt x="123" y="833"/>
                      <a:pt x="124" y="787"/>
                    </a:cubicBezTo>
                    <a:cubicBezTo>
                      <a:pt x="125" y="734"/>
                      <a:pt x="170" y="765"/>
                      <a:pt x="167" y="704"/>
                    </a:cubicBezTo>
                    <a:cubicBezTo>
                      <a:pt x="166" y="690"/>
                      <a:pt x="158" y="679"/>
                      <a:pt x="147" y="670"/>
                    </a:cubicBezTo>
                    <a:cubicBezTo>
                      <a:pt x="153" y="661"/>
                      <a:pt x="157" y="652"/>
                      <a:pt x="156" y="642"/>
                    </a:cubicBezTo>
                    <a:cubicBezTo>
                      <a:pt x="155" y="621"/>
                      <a:pt x="140" y="607"/>
                      <a:pt x="121" y="598"/>
                    </a:cubicBezTo>
                    <a:cubicBezTo>
                      <a:pt x="123" y="594"/>
                      <a:pt x="124" y="590"/>
                      <a:pt x="124" y="586"/>
                    </a:cubicBezTo>
                    <a:cubicBezTo>
                      <a:pt x="123" y="565"/>
                      <a:pt x="117" y="551"/>
                      <a:pt x="106" y="542"/>
                    </a:cubicBezTo>
                    <a:cubicBezTo>
                      <a:pt x="112" y="514"/>
                      <a:pt x="107" y="471"/>
                      <a:pt x="110" y="441"/>
                    </a:cubicBezTo>
                    <a:cubicBezTo>
                      <a:pt x="115" y="395"/>
                      <a:pt x="90" y="381"/>
                      <a:pt x="96" y="334"/>
                    </a:cubicBezTo>
                    <a:cubicBezTo>
                      <a:pt x="102" y="287"/>
                      <a:pt x="84" y="278"/>
                      <a:pt x="90" y="253"/>
                    </a:cubicBezTo>
                    <a:cubicBezTo>
                      <a:pt x="96" y="228"/>
                      <a:pt x="85" y="196"/>
                      <a:pt x="85" y="196"/>
                    </a:cubicBezTo>
                    <a:cubicBezTo>
                      <a:pt x="94" y="245"/>
                      <a:pt x="73" y="251"/>
                      <a:pt x="84" y="287"/>
                    </a:cubicBezTo>
                    <a:cubicBezTo>
                      <a:pt x="95" y="323"/>
                      <a:pt x="79" y="357"/>
                      <a:pt x="95" y="395"/>
                    </a:cubicBezTo>
                    <a:cubicBezTo>
                      <a:pt x="111" y="434"/>
                      <a:pt x="89" y="453"/>
                      <a:pt x="98" y="505"/>
                    </a:cubicBezTo>
                    <a:cubicBezTo>
                      <a:pt x="100" y="518"/>
                      <a:pt x="99" y="528"/>
                      <a:pt x="97" y="536"/>
                    </a:cubicBezTo>
                    <a:cubicBezTo>
                      <a:pt x="91" y="533"/>
                      <a:pt x="85" y="531"/>
                      <a:pt x="77" y="530"/>
                    </a:cubicBezTo>
                    <a:cubicBezTo>
                      <a:pt x="47" y="525"/>
                      <a:pt x="42" y="566"/>
                      <a:pt x="81" y="567"/>
                    </a:cubicBezTo>
                    <a:cubicBezTo>
                      <a:pt x="92" y="567"/>
                      <a:pt x="98" y="561"/>
                      <a:pt x="103" y="552"/>
                    </a:cubicBezTo>
                    <a:cubicBezTo>
                      <a:pt x="106" y="557"/>
                      <a:pt x="109" y="564"/>
                      <a:pt x="111" y="572"/>
                    </a:cubicBezTo>
                    <a:cubicBezTo>
                      <a:pt x="113" y="580"/>
                      <a:pt x="112" y="588"/>
                      <a:pt x="109" y="594"/>
                    </a:cubicBezTo>
                    <a:cubicBezTo>
                      <a:pt x="73" y="584"/>
                      <a:pt x="30" y="592"/>
                      <a:pt x="34" y="619"/>
                    </a:cubicBezTo>
                    <a:cubicBezTo>
                      <a:pt x="38" y="654"/>
                      <a:pt x="93" y="634"/>
                      <a:pt x="115" y="607"/>
                    </a:cubicBezTo>
                    <a:cubicBezTo>
                      <a:pt x="127" y="614"/>
                      <a:pt x="136" y="624"/>
                      <a:pt x="140" y="640"/>
                    </a:cubicBezTo>
                    <a:cubicBezTo>
                      <a:pt x="141" y="649"/>
                      <a:pt x="140" y="656"/>
                      <a:pt x="136" y="664"/>
                    </a:cubicBezTo>
                    <a:cubicBezTo>
                      <a:pt x="90" y="639"/>
                      <a:pt x="11" y="644"/>
                      <a:pt x="12" y="688"/>
                    </a:cubicBezTo>
                    <a:cubicBezTo>
                      <a:pt x="14" y="736"/>
                      <a:pt x="100" y="718"/>
                      <a:pt x="138" y="680"/>
                    </a:cubicBezTo>
                    <a:cubicBezTo>
                      <a:pt x="167" y="698"/>
                      <a:pt x="152" y="727"/>
                      <a:pt x="134" y="739"/>
                    </a:cubicBezTo>
                    <a:cubicBezTo>
                      <a:pt x="114" y="753"/>
                      <a:pt x="112" y="757"/>
                      <a:pt x="108" y="832"/>
                    </a:cubicBezTo>
                    <a:cubicBezTo>
                      <a:pt x="105" y="878"/>
                      <a:pt x="91" y="899"/>
                      <a:pt x="80" y="909"/>
                    </a:cubicBezTo>
                    <a:cubicBezTo>
                      <a:pt x="41" y="908"/>
                      <a:pt x="9" y="907"/>
                      <a:pt x="0" y="905"/>
                    </a:cubicBezTo>
                    <a:cubicBezTo>
                      <a:pt x="0" y="944"/>
                      <a:pt x="0" y="944"/>
                      <a:pt x="0" y="944"/>
                    </a:cubicBezTo>
                    <a:cubicBezTo>
                      <a:pt x="0" y="944"/>
                      <a:pt x="50" y="947"/>
                      <a:pt x="87" y="945"/>
                    </a:cubicBezTo>
                    <a:cubicBezTo>
                      <a:pt x="124" y="943"/>
                      <a:pt x="140" y="946"/>
                      <a:pt x="178" y="945"/>
                    </a:cubicBezTo>
                    <a:cubicBezTo>
                      <a:pt x="216" y="944"/>
                      <a:pt x="274" y="946"/>
                      <a:pt x="326" y="942"/>
                    </a:cubicBezTo>
                    <a:cubicBezTo>
                      <a:pt x="378" y="938"/>
                      <a:pt x="488" y="929"/>
                      <a:pt x="531" y="936"/>
                    </a:cubicBezTo>
                    <a:cubicBezTo>
                      <a:pt x="574" y="943"/>
                      <a:pt x="753" y="941"/>
                      <a:pt x="822" y="941"/>
                    </a:cubicBezTo>
                    <a:cubicBezTo>
                      <a:pt x="891" y="941"/>
                      <a:pt x="1085" y="942"/>
                      <a:pt x="1142" y="942"/>
                    </a:cubicBezTo>
                    <a:cubicBezTo>
                      <a:pt x="1199" y="942"/>
                      <a:pt x="1309" y="943"/>
                      <a:pt x="1352" y="939"/>
                    </a:cubicBezTo>
                    <a:cubicBezTo>
                      <a:pt x="1395" y="935"/>
                      <a:pt x="1561" y="923"/>
                      <a:pt x="1625" y="928"/>
                    </a:cubicBezTo>
                    <a:cubicBezTo>
                      <a:pt x="1689" y="933"/>
                      <a:pt x="1714" y="936"/>
                      <a:pt x="1786" y="932"/>
                    </a:cubicBezTo>
                    <a:cubicBezTo>
                      <a:pt x="1858" y="928"/>
                      <a:pt x="2048" y="923"/>
                      <a:pt x="2048" y="923"/>
                    </a:cubicBezTo>
                    <a:cubicBezTo>
                      <a:pt x="2048" y="923"/>
                      <a:pt x="2067" y="904"/>
                      <a:pt x="2048" y="886"/>
                    </a:cubicBezTo>
                    <a:close/>
                    <a:moveTo>
                      <a:pt x="1854" y="458"/>
                    </a:moveTo>
                    <a:cubicBezTo>
                      <a:pt x="1853" y="470"/>
                      <a:pt x="1816" y="473"/>
                      <a:pt x="1807" y="451"/>
                    </a:cubicBezTo>
                    <a:cubicBezTo>
                      <a:pt x="1827" y="440"/>
                      <a:pt x="1855" y="448"/>
                      <a:pt x="1854" y="458"/>
                    </a:cubicBezTo>
                    <a:close/>
                    <a:moveTo>
                      <a:pt x="1880" y="516"/>
                    </a:moveTo>
                    <a:cubicBezTo>
                      <a:pt x="1881" y="529"/>
                      <a:pt x="1844" y="537"/>
                      <a:pt x="1816" y="527"/>
                    </a:cubicBezTo>
                    <a:cubicBezTo>
                      <a:pt x="1841" y="509"/>
                      <a:pt x="1880" y="503"/>
                      <a:pt x="1880" y="516"/>
                    </a:cubicBezTo>
                    <a:close/>
                    <a:moveTo>
                      <a:pt x="1869" y="578"/>
                    </a:moveTo>
                    <a:cubicBezTo>
                      <a:pt x="1869" y="588"/>
                      <a:pt x="1836" y="593"/>
                      <a:pt x="1814" y="584"/>
                    </a:cubicBezTo>
                    <a:cubicBezTo>
                      <a:pt x="1837" y="567"/>
                      <a:pt x="1869" y="569"/>
                      <a:pt x="1869" y="578"/>
                    </a:cubicBezTo>
                    <a:close/>
                    <a:moveTo>
                      <a:pt x="1896" y="658"/>
                    </a:moveTo>
                    <a:cubicBezTo>
                      <a:pt x="1896" y="670"/>
                      <a:pt x="1845" y="677"/>
                      <a:pt x="1814" y="661"/>
                    </a:cubicBezTo>
                    <a:cubicBezTo>
                      <a:pt x="1851" y="643"/>
                      <a:pt x="1896" y="648"/>
                      <a:pt x="1896" y="658"/>
                    </a:cubicBezTo>
                    <a:close/>
                    <a:moveTo>
                      <a:pt x="1828" y="756"/>
                    </a:moveTo>
                    <a:cubicBezTo>
                      <a:pt x="1856" y="743"/>
                      <a:pt x="1892" y="738"/>
                      <a:pt x="1896" y="747"/>
                    </a:cubicBezTo>
                    <a:cubicBezTo>
                      <a:pt x="1902" y="764"/>
                      <a:pt x="1840" y="789"/>
                      <a:pt x="1800" y="776"/>
                    </a:cubicBezTo>
                    <a:cubicBezTo>
                      <a:pt x="1806" y="768"/>
                      <a:pt x="1815" y="761"/>
                      <a:pt x="1828" y="756"/>
                    </a:cubicBezTo>
                    <a:close/>
                    <a:moveTo>
                      <a:pt x="1184" y="495"/>
                    </a:moveTo>
                    <a:cubicBezTo>
                      <a:pt x="1185" y="487"/>
                      <a:pt x="1206" y="484"/>
                      <a:pt x="1220" y="498"/>
                    </a:cubicBezTo>
                    <a:cubicBezTo>
                      <a:pt x="1204" y="506"/>
                      <a:pt x="1183" y="502"/>
                      <a:pt x="1184" y="495"/>
                    </a:cubicBezTo>
                    <a:close/>
                    <a:moveTo>
                      <a:pt x="1174" y="556"/>
                    </a:moveTo>
                    <a:cubicBezTo>
                      <a:pt x="1175" y="545"/>
                      <a:pt x="1204" y="532"/>
                      <a:pt x="1225" y="553"/>
                    </a:cubicBezTo>
                    <a:cubicBezTo>
                      <a:pt x="1208" y="569"/>
                      <a:pt x="1173" y="568"/>
                      <a:pt x="1174" y="556"/>
                    </a:cubicBezTo>
                    <a:close/>
                    <a:moveTo>
                      <a:pt x="1168" y="622"/>
                    </a:moveTo>
                    <a:cubicBezTo>
                      <a:pt x="1168" y="606"/>
                      <a:pt x="1208" y="597"/>
                      <a:pt x="1231" y="626"/>
                    </a:cubicBezTo>
                    <a:cubicBezTo>
                      <a:pt x="1210" y="644"/>
                      <a:pt x="1167" y="636"/>
                      <a:pt x="1168" y="622"/>
                    </a:cubicBezTo>
                    <a:close/>
                    <a:moveTo>
                      <a:pt x="1172" y="694"/>
                    </a:moveTo>
                    <a:cubicBezTo>
                      <a:pt x="1177" y="673"/>
                      <a:pt x="1217" y="673"/>
                      <a:pt x="1235" y="706"/>
                    </a:cubicBezTo>
                    <a:cubicBezTo>
                      <a:pt x="1213" y="727"/>
                      <a:pt x="1168" y="713"/>
                      <a:pt x="1172" y="694"/>
                    </a:cubicBezTo>
                    <a:close/>
                    <a:moveTo>
                      <a:pt x="706" y="534"/>
                    </a:moveTo>
                    <a:cubicBezTo>
                      <a:pt x="706" y="525"/>
                      <a:pt x="723" y="523"/>
                      <a:pt x="738" y="528"/>
                    </a:cubicBezTo>
                    <a:cubicBezTo>
                      <a:pt x="723" y="545"/>
                      <a:pt x="705" y="543"/>
                      <a:pt x="706" y="534"/>
                    </a:cubicBezTo>
                    <a:close/>
                    <a:moveTo>
                      <a:pt x="689" y="578"/>
                    </a:moveTo>
                    <a:cubicBezTo>
                      <a:pt x="689" y="561"/>
                      <a:pt x="719" y="561"/>
                      <a:pt x="740" y="575"/>
                    </a:cubicBezTo>
                    <a:cubicBezTo>
                      <a:pt x="719" y="589"/>
                      <a:pt x="688" y="594"/>
                      <a:pt x="689" y="578"/>
                    </a:cubicBezTo>
                    <a:close/>
                    <a:moveTo>
                      <a:pt x="676" y="638"/>
                    </a:moveTo>
                    <a:cubicBezTo>
                      <a:pt x="677" y="617"/>
                      <a:pt x="721" y="614"/>
                      <a:pt x="751" y="628"/>
                    </a:cubicBezTo>
                    <a:cubicBezTo>
                      <a:pt x="728" y="650"/>
                      <a:pt x="676" y="660"/>
                      <a:pt x="676" y="638"/>
                    </a:cubicBezTo>
                    <a:close/>
                    <a:moveTo>
                      <a:pt x="676" y="691"/>
                    </a:moveTo>
                    <a:cubicBezTo>
                      <a:pt x="679" y="676"/>
                      <a:pt x="731" y="666"/>
                      <a:pt x="754" y="687"/>
                    </a:cubicBezTo>
                    <a:cubicBezTo>
                      <a:pt x="723" y="702"/>
                      <a:pt x="674" y="704"/>
                      <a:pt x="676" y="691"/>
                    </a:cubicBezTo>
                    <a:close/>
                    <a:moveTo>
                      <a:pt x="683" y="735"/>
                    </a:moveTo>
                    <a:cubicBezTo>
                      <a:pt x="686" y="720"/>
                      <a:pt x="707" y="719"/>
                      <a:pt x="721" y="740"/>
                    </a:cubicBezTo>
                    <a:cubicBezTo>
                      <a:pt x="725" y="745"/>
                      <a:pt x="726" y="751"/>
                      <a:pt x="727" y="757"/>
                    </a:cubicBezTo>
                    <a:cubicBezTo>
                      <a:pt x="705" y="758"/>
                      <a:pt x="681" y="743"/>
                      <a:pt x="683" y="735"/>
                    </a:cubicBezTo>
                    <a:close/>
                    <a:moveTo>
                      <a:pt x="64" y="550"/>
                    </a:moveTo>
                    <a:cubicBezTo>
                      <a:pt x="62" y="537"/>
                      <a:pt x="80" y="532"/>
                      <a:pt x="94" y="543"/>
                    </a:cubicBezTo>
                    <a:cubicBezTo>
                      <a:pt x="85" y="562"/>
                      <a:pt x="66" y="564"/>
                      <a:pt x="64" y="550"/>
                    </a:cubicBezTo>
                    <a:close/>
                    <a:moveTo>
                      <a:pt x="47" y="616"/>
                    </a:moveTo>
                    <a:cubicBezTo>
                      <a:pt x="45" y="603"/>
                      <a:pt x="77" y="594"/>
                      <a:pt x="104" y="603"/>
                    </a:cubicBezTo>
                    <a:cubicBezTo>
                      <a:pt x="87" y="625"/>
                      <a:pt x="48" y="633"/>
                      <a:pt x="47" y="616"/>
                    </a:cubicBezTo>
                    <a:close/>
                    <a:moveTo>
                      <a:pt x="24" y="688"/>
                    </a:moveTo>
                    <a:cubicBezTo>
                      <a:pt x="23" y="653"/>
                      <a:pt x="83" y="658"/>
                      <a:pt x="127" y="674"/>
                    </a:cubicBezTo>
                    <a:cubicBezTo>
                      <a:pt x="127" y="675"/>
                      <a:pt x="127" y="675"/>
                      <a:pt x="127" y="675"/>
                    </a:cubicBezTo>
                    <a:cubicBezTo>
                      <a:pt x="97" y="705"/>
                      <a:pt x="25" y="715"/>
                      <a:pt x="24" y="688"/>
                    </a:cubicBezTo>
                    <a:close/>
                  </a:path>
                </a:pathLst>
              </a:custGeom>
              <a:solidFill>
                <a:srgbClr val="E0A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2" name="Freeform 25"/>
              <p:cNvSpPr>
                <a:spLocks/>
              </p:cNvSpPr>
              <p:nvPr/>
            </p:nvSpPr>
            <p:spPr bwMode="auto">
              <a:xfrm>
                <a:off x="1390" y="1344"/>
                <a:ext cx="2809" cy="1398"/>
              </a:xfrm>
              <a:custGeom>
                <a:avLst/>
                <a:gdLst>
                  <a:gd name="T0" fmla="*/ 1910 w 2067"/>
                  <a:gd name="T1" fmla="*/ 980 h 1030"/>
                  <a:gd name="T2" fmla="*/ 1501 w 2067"/>
                  <a:gd name="T3" fmla="*/ 980 h 1030"/>
                  <a:gd name="T4" fmla="*/ 1500 w 2067"/>
                  <a:gd name="T5" fmla="*/ 649 h 1030"/>
                  <a:gd name="T6" fmla="*/ 1464 w 2067"/>
                  <a:gd name="T7" fmla="*/ 218 h 1030"/>
                  <a:gd name="T8" fmla="*/ 1486 w 2067"/>
                  <a:gd name="T9" fmla="*/ 166 h 1030"/>
                  <a:gd name="T10" fmla="*/ 1527 w 2067"/>
                  <a:gd name="T11" fmla="*/ 100 h 1030"/>
                  <a:gd name="T12" fmla="*/ 1563 w 2067"/>
                  <a:gd name="T13" fmla="*/ 78 h 1030"/>
                  <a:gd name="T14" fmla="*/ 1577 w 2067"/>
                  <a:gd name="T15" fmla="*/ 35 h 1030"/>
                  <a:gd name="T16" fmla="*/ 1564 w 2067"/>
                  <a:gd name="T17" fmla="*/ 39 h 1030"/>
                  <a:gd name="T18" fmla="*/ 1559 w 2067"/>
                  <a:gd name="T19" fmla="*/ 36 h 1030"/>
                  <a:gd name="T20" fmla="*/ 1553 w 2067"/>
                  <a:gd name="T21" fmla="*/ 35 h 1030"/>
                  <a:gd name="T22" fmla="*/ 1518 w 2067"/>
                  <a:gd name="T23" fmla="*/ 82 h 1030"/>
                  <a:gd name="T24" fmla="*/ 1476 w 2067"/>
                  <a:gd name="T25" fmla="*/ 137 h 1030"/>
                  <a:gd name="T26" fmla="*/ 1433 w 2067"/>
                  <a:gd name="T27" fmla="*/ 139 h 1030"/>
                  <a:gd name="T28" fmla="*/ 1399 w 2067"/>
                  <a:gd name="T29" fmla="*/ 89 h 1030"/>
                  <a:gd name="T30" fmla="*/ 1354 w 2067"/>
                  <a:gd name="T31" fmla="*/ 58 h 1030"/>
                  <a:gd name="T32" fmla="*/ 1337 w 2067"/>
                  <a:gd name="T33" fmla="*/ 94 h 1030"/>
                  <a:gd name="T34" fmla="*/ 1375 w 2067"/>
                  <a:gd name="T35" fmla="*/ 119 h 1030"/>
                  <a:gd name="T36" fmla="*/ 1428 w 2067"/>
                  <a:gd name="T37" fmla="*/ 148 h 1030"/>
                  <a:gd name="T38" fmla="*/ 1447 w 2067"/>
                  <a:gd name="T39" fmla="*/ 206 h 1030"/>
                  <a:gd name="T40" fmla="*/ 1459 w 2067"/>
                  <a:gd name="T41" fmla="*/ 414 h 1030"/>
                  <a:gd name="T42" fmla="*/ 1462 w 2067"/>
                  <a:gd name="T43" fmla="*/ 757 h 1030"/>
                  <a:gd name="T44" fmla="*/ 1455 w 2067"/>
                  <a:gd name="T45" fmla="*/ 980 h 1030"/>
                  <a:gd name="T46" fmla="*/ 1193 w 2067"/>
                  <a:gd name="T47" fmla="*/ 988 h 1030"/>
                  <a:gd name="T48" fmla="*/ 1002 w 2067"/>
                  <a:gd name="T49" fmla="*/ 934 h 1030"/>
                  <a:gd name="T50" fmla="*/ 983 w 2067"/>
                  <a:gd name="T51" fmla="*/ 628 h 1030"/>
                  <a:gd name="T52" fmla="*/ 980 w 2067"/>
                  <a:gd name="T53" fmla="*/ 324 h 1030"/>
                  <a:gd name="T54" fmla="*/ 997 w 2067"/>
                  <a:gd name="T55" fmla="*/ 225 h 1030"/>
                  <a:gd name="T56" fmla="*/ 1015 w 2067"/>
                  <a:gd name="T57" fmla="*/ 169 h 1030"/>
                  <a:gd name="T58" fmla="*/ 1050 w 2067"/>
                  <a:gd name="T59" fmla="*/ 138 h 1030"/>
                  <a:gd name="T60" fmla="*/ 1050 w 2067"/>
                  <a:gd name="T61" fmla="*/ 128 h 1030"/>
                  <a:gd name="T62" fmla="*/ 1045 w 2067"/>
                  <a:gd name="T63" fmla="*/ 124 h 1030"/>
                  <a:gd name="T64" fmla="*/ 1039 w 2067"/>
                  <a:gd name="T65" fmla="*/ 115 h 1030"/>
                  <a:gd name="T66" fmla="*/ 1016 w 2067"/>
                  <a:gd name="T67" fmla="*/ 134 h 1030"/>
                  <a:gd name="T68" fmla="*/ 982 w 2067"/>
                  <a:gd name="T69" fmla="*/ 180 h 1030"/>
                  <a:gd name="T70" fmla="*/ 954 w 2067"/>
                  <a:gd name="T71" fmla="*/ 247 h 1030"/>
                  <a:gd name="T72" fmla="*/ 964 w 2067"/>
                  <a:gd name="T73" fmla="*/ 436 h 1030"/>
                  <a:gd name="T74" fmla="*/ 964 w 2067"/>
                  <a:gd name="T75" fmla="*/ 750 h 1030"/>
                  <a:gd name="T76" fmla="*/ 964 w 2067"/>
                  <a:gd name="T77" fmla="*/ 987 h 1030"/>
                  <a:gd name="T78" fmla="*/ 727 w 2067"/>
                  <a:gd name="T79" fmla="*/ 982 h 1030"/>
                  <a:gd name="T80" fmla="*/ 505 w 2067"/>
                  <a:gd name="T81" fmla="*/ 986 h 1030"/>
                  <a:gd name="T82" fmla="*/ 501 w 2067"/>
                  <a:gd name="T83" fmla="*/ 916 h 1030"/>
                  <a:gd name="T84" fmla="*/ 538 w 2067"/>
                  <a:gd name="T85" fmla="*/ 731 h 1030"/>
                  <a:gd name="T86" fmla="*/ 547 w 2067"/>
                  <a:gd name="T87" fmla="*/ 683 h 1030"/>
                  <a:gd name="T88" fmla="*/ 541 w 2067"/>
                  <a:gd name="T89" fmla="*/ 682 h 1030"/>
                  <a:gd name="T90" fmla="*/ 530 w 2067"/>
                  <a:gd name="T91" fmla="*/ 731 h 1030"/>
                  <a:gd name="T92" fmla="*/ 528 w 2067"/>
                  <a:gd name="T93" fmla="*/ 806 h 1030"/>
                  <a:gd name="T94" fmla="*/ 473 w 2067"/>
                  <a:gd name="T95" fmla="*/ 987 h 1030"/>
                  <a:gd name="T96" fmla="*/ 269 w 2067"/>
                  <a:gd name="T97" fmla="*/ 990 h 1030"/>
                  <a:gd name="T98" fmla="*/ 223 w 2067"/>
                  <a:gd name="T99" fmla="*/ 780 h 1030"/>
                  <a:gd name="T100" fmla="*/ 229 w 2067"/>
                  <a:gd name="T101" fmla="*/ 697 h 1030"/>
                  <a:gd name="T102" fmla="*/ 212 w 2067"/>
                  <a:gd name="T103" fmla="*/ 665 h 1030"/>
                  <a:gd name="T104" fmla="*/ 181 w 2067"/>
                  <a:gd name="T105" fmla="*/ 599 h 1030"/>
                  <a:gd name="T106" fmla="*/ 207 w 2067"/>
                  <a:gd name="T107" fmla="*/ 666 h 1030"/>
                  <a:gd name="T108" fmla="*/ 207 w 2067"/>
                  <a:gd name="T109" fmla="*/ 728 h 1030"/>
                  <a:gd name="T110" fmla="*/ 215 w 2067"/>
                  <a:gd name="T111" fmla="*/ 831 h 1030"/>
                  <a:gd name="T112" fmla="*/ 225 w 2067"/>
                  <a:gd name="T113" fmla="*/ 990 h 1030"/>
                  <a:gd name="T114" fmla="*/ 0 w 2067"/>
                  <a:gd name="T115" fmla="*/ 1027 h 1030"/>
                  <a:gd name="T116" fmla="*/ 178 w 2067"/>
                  <a:gd name="T117" fmla="*/ 1028 h 1030"/>
                  <a:gd name="T118" fmla="*/ 531 w 2067"/>
                  <a:gd name="T119" fmla="*/ 1019 h 1030"/>
                  <a:gd name="T120" fmla="*/ 1142 w 2067"/>
                  <a:gd name="T121" fmla="*/ 1025 h 1030"/>
                  <a:gd name="T122" fmla="*/ 1625 w 2067"/>
                  <a:gd name="T123" fmla="*/ 1011 h 1030"/>
                  <a:gd name="T124" fmla="*/ 2048 w 2067"/>
                  <a:gd name="T125" fmla="*/ 1006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67" h="1030">
                    <a:moveTo>
                      <a:pt x="2048" y="969"/>
                    </a:moveTo>
                    <a:cubicBezTo>
                      <a:pt x="2048" y="969"/>
                      <a:pt x="1943" y="976"/>
                      <a:pt x="1910" y="980"/>
                    </a:cubicBezTo>
                    <a:cubicBezTo>
                      <a:pt x="1877" y="984"/>
                      <a:pt x="1758" y="987"/>
                      <a:pt x="1707" y="983"/>
                    </a:cubicBezTo>
                    <a:cubicBezTo>
                      <a:pt x="1672" y="980"/>
                      <a:pt x="1577" y="980"/>
                      <a:pt x="1501" y="980"/>
                    </a:cubicBezTo>
                    <a:cubicBezTo>
                      <a:pt x="1485" y="949"/>
                      <a:pt x="1482" y="883"/>
                      <a:pt x="1478" y="850"/>
                    </a:cubicBezTo>
                    <a:cubicBezTo>
                      <a:pt x="1473" y="808"/>
                      <a:pt x="1494" y="726"/>
                      <a:pt x="1500" y="649"/>
                    </a:cubicBezTo>
                    <a:cubicBezTo>
                      <a:pt x="1507" y="573"/>
                      <a:pt x="1462" y="533"/>
                      <a:pt x="1479" y="421"/>
                    </a:cubicBezTo>
                    <a:cubicBezTo>
                      <a:pt x="1495" y="309"/>
                      <a:pt x="1468" y="261"/>
                      <a:pt x="1464" y="218"/>
                    </a:cubicBezTo>
                    <a:cubicBezTo>
                      <a:pt x="1464" y="213"/>
                      <a:pt x="1464" y="209"/>
                      <a:pt x="1463" y="206"/>
                    </a:cubicBezTo>
                    <a:cubicBezTo>
                      <a:pt x="1477" y="201"/>
                      <a:pt x="1486" y="185"/>
                      <a:pt x="1486" y="166"/>
                    </a:cubicBezTo>
                    <a:cubicBezTo>
                      <a:pt x="1486" y="159"/>
                      <a:pt x="1485" y="152"/>
                      <a:pt x="1482" y="146"/>
                    </a:cubicBezTo>
                    <a:cubicBezTo>
                      <a:pt x="1493" y="124"/>
                      <a:pt x="1513" y="111"/>
                      <a:pt x="1527" y="100"/>
                    </a:cubicBezTo>
                    <a:cubicBezTo>
                      <a:pt x="1528" y="99"/>
                      <a:pt x="1530" y="97"/>
                      <a:pt x="1531" y="96"/>
                    </a:cubicBezTo>
                    <a:cubicBezTo>
                      <a:pt x="1541" y="98"/>
                      <a:pt x="1554" y="91"/>
                      <a:pt x="1563" y="78"/>
                    </a:cubicBezTo>
                    <a:cubicBezTo>
                      <a:pt x="1570" y="67"/>
                      <a:pt x="1572" y="56"/>
                      <a:pt x="1569" y="47"/>
                    </a:cubicBezTo>
                    <a:cubicBezTo>
                      <a:pt x="1572" y="43"/>
                      <a:pt x="1574" y="39"/>
                      <a:pt x="1577" y="35"/>
                    </a:cubicBezTo>
                    <a:cubicBezTo>
                      <a:pt x="1592" y="9"/>
                      <a:pt x="1607" y="15"/>
                      <a:pt x="1607" y="15"/>
                    </a:cubicBezTo>
                    <a:cubicBezTo>
                      <a:pt x="1594" y="1"/>
                      <a:pt x="1573" y="31"/>
                      <a:pt x="1564" y="39"/>
                    </a:cubicBezTo>
                    <a:cubicBezTo>
                      <a:pt x="1563" y="38"/>
                      <a:pt x="1563" y="38"/>
                      <a:pt x="1562" y="37"/>
                    </a:cubicBezTo>
                    <a:cubicBezTo>
                      <a:pt x="1561" y="37"/>
                      <a:pt x="1560" y="36"/>
                      <a:pt x="1559" y="36"/>
                    </a:cubicBezTo>
                    <a:cubicBezTo>
                      <a:pt x="1559" y="23"/>
                      <a:pt x="1571" y="0"/>
                      <a:pt x="1571" y="0"/>
                    </a:cubicBezTo>
                    <a:cubicBezTo>
                      <a:pt x="1563" y="6"/>
                      <a:pt x="1558" y="22"/>
                      <a:pt x="1553" y="35"/>
                    </a:cubicBezTo>
                    <a:cubicBezTo>
                      <a:pt x="1544" y="35"/>
                      <a:pt x="1532" y="42"/>
                      <a:pt x="1525" y="53"/>
                    </a:cubicBezTo>
                    <a:cubicBezTo>
                      <a:pt x="1519" y="63"/>
                      <a:pt x="1517" y="73"/>
                      <a:pt x="1518" y="82"/>
                    </a:cubicBezTo>
                    <a:cubicBezTo>
                      <a:pt x="1514" y="87"/>
                      <a:pt x="1510" y="94"/>
                      <a:pt x="1506" y="102"/>
                    </a:cubicBezTo>
                    <a:cubicBezTo>
                      <a:pt x="1499" y="117"/>
                      <a:pt x="1488" y="129"/>
                      <a:pt x="1476" y="137"/>
                    </a:cubicBezTo>
                    <a:cubicBezTo>
                      <a:pt x="1471" y="130"/>
                      <a:pt x="1463" y="125"/>
                      <a:pt x="1455" y="125"/>
                    </a:cubicBezTo>
                    <a:cubicBezTo>
                      <a:pt x="1446" y="125"/>
                      <a:pt x="1438" y="131"/>
                      <a:pt x="1433" y="139"/>
                    </a:cubicBezTo>
                    <a:cubicBezTo>
                      <a:pt x="1423" y="132"/>
                      <a:pt x="1416" y="122"/>
                      <a:pt x="1409" y="112"/>
                    </a:cubicBezTo>
                    <a:cubicBezTo>
                      <a:pt x="1411" y="105"/>
                      <a:pt x="1407" y="95"/>
                      <a:pt x="1399" y="89"/>
                    </a:cubicBezTo>
                    <a:cubicBezTo>
                      <a:pt x="1392" y="83"/>
                      <a:pt x="1384" y="81"/>
                      <a:pt x="1377" y="83"/>
                    </a:cubicBezTo>
                    <a:cubicBezTo>
                      <a:pt x="1355" y="75"/>
                      <a:pt x="1354" y="58"/>
                      <a:pt x="1354" y="58"/>
                    </a:cubicBezTo>
                    <a:cubicBezTo>
                      <a:pt x="1353" y="81"/>
                      <a:pt x="1368" y="94"/>
                      <a:pt x="1358" y="89"/>
                    </a:cubicBezTo>
                    <a:cubicBezTo>
                      <a:pt x="1347" y="84"/>
                      <a:pt x="1337" y="94"/>
                      <a:pt x="1337" y="94"/>
                    </a:cubicBezTo>
                    <a:cubicBezTo>
                      <a:pt x="1341" y="89"/>
                      <a:pt x="1353" y="93"/>
                      <a:pt x="1365" y="99"/>
                    </a:cubicBezTo>
                    <a:cubicBezTo>
                      <a:pt x="1365" y="106"/>
                      <a:pt x="1369" y="114"/>
                      <a:pt x="1375" y="119"/>
                    </a:cubicBezTo>
                    <a:cubicBezTo>
                      <a:pt x="1384" y="126"/>
                      <a:pt x="1394" y="127"/>
                      <a:pt x="1402" y="122"/>
                    </a:cubicBezTo>
                    <a:cubicBezTo>
                      <a:pt x="1413" y="131"/>
                      <a:pt x="1422" y="140"/>
                      <a:pt x="1428" y="148"/>
                    </a:cubicBezTo>
                    <a:cubicBezTo>
                      <a:pt x="1426" y="154"/>
                      <a:pt x="1424" y="160"/>
                      <a:pt x="1424" y="166"/>
                    </a:cubicBezTo>
                    <a:cubicBezTo>
                      <a:pt x="1424" y="185"/>
                      <a:pt x="1434" y="201"/>
                      <a:pt x="1447" y="206"/>
                    </a:cubicBezTo>
                    <a:cubicBezTo>
                      <a:pt x="1449" y="216"/>
                      <a:pt x="1451" y="226"/>
                      <a:pt x="1455" y="236"/>
                    </a:cubicBezTo>
                    <a:cubicBezTo>
                      <a:pt x="1471" y="274"/>
                      <a:pt x="1471" y="354"/>
                      <a:pt x="1459" y="414"/>
                    </a:cubicBezTo>
                    <a:cubicBezTo>
                      <a:pt x="1448" y="475"/>
                      <a:pt x="1461" y="554"/>
                      <a:pt x="1477" y="598"/>
                    </a:cubicBezTo>
                    <a:cubicBezTo>
                      <a:pt x="1492" y="643"/>
                      <a:pt x="1473" y="709"/>
                      <a:pt x="1462" y="757"/>
                    </a:cubicBezTo>
                    <a:cubicBezTo>
                      <a:pt x="1450" y="805"/>
                      <a:pt x="1464" y="828"/>
                      <a:pt x="1469" y="914"/>
                    </a:cubicBezTo>
                    <a:cubicBezTo>
                      <a:pt x="1471" y="951"/>
                      <a:pt x="1464" y="970"/>
                      <a:pt x="1455" y="980"/>
                    </a:cubicBezTo>
                    <a:cubicBezTo>
                      <a:pt x="1440" y="980"/>
                      <a:pt x="1427" y="981"/>
                      <a:pt x="1416" y="981"/>
                    </a:cubicBezTo>
                    <a:cubicBezTo>
                      <a:pt x="1352" y="982"/>
                      <a:pt x="1251" y="985"/>
                      <a:pt x="1193" y="988"/>
                    </a:cubicBezTo>
                    <a:cubicBezTo>
                      <a:pt x="1157" y="990"/>
                      <a:pt x="1096" y="988"/>
                      <a:pt x="1042" y="987"/>
                    </a:cubicBezTo>
                    <a:cubicBezTo>
                      <a:pt x="1023" y="972"/>
                      <a:pt x="1001" y="951"/>
                      <a:pt x="1002" y="934"/>
                    </a:cubicBezTo>
                    <a:cubicBezTo>
                      <a:pt x="1003" y="906"/>
                      <a:pt x="963" y="834"/>
                      <a:pt x="978" y="779"/>
                    </a:cubicBezTo>
                    <a:cubicBezTo>
                      <a:pt x="992" y="724"/>
                      <a:pt x="996" y="676"/>
                      <a:pt x="983" y="628"/>
                    </a:cubicBezTo>
                    <a:cubicBezTo>
                      <a:pt x="970" y="579"/>
                      <a:pt x="964" y="518"/>
                      <a:pt x="977" y="465"/>
                    </a:cubicBezTo>
                    <a:cubicBezTo>
                      <a:pt x="990" y="412"/>
                      <a:pt x="986" y="360"/>
                      <a:pt x="980" y="324"/>
                    </a:cubicBezTo>
                    <a:cubicBezTo>
                      <a:pt x="976" y="301"/>
                      <a:pt x="970" y="274"/>
                      <a:pt x="972" y="250"/>
                    </a:cubicBezTo>
                    <a:cubicBezTo>
                      <a:pt x="982" y="247"/>
                      <a:pt x="991" y="238"/>
                      <a:pt x="997" y="225"/>
                    </a:cubicBezTo>
                    <a:cubicBezTo>
                      <a:pt x="1002" y="213"/>
                      <a:pt x="1002" y="200"/>
                      <a:pt x="997" y="191"/>
                    </a:cubicBezTo>
                    <a:cubicBezTo>
                      <a:pt x="1003" y="181"/>
                      <a:pt x="1009" y="175"/>
                      <a:pt x="1015" y="169"/>
                    </a:cubicBezTo>
                    <a:cubicBezTo>
                      <a:pt x="1022" y="169"/>
                      <a:pt x="1031" y="165"/>
                      <a:pt x="1039" y="157"/>
                    </a:cubicBezTo>
                    <a:cubicBezTo>
                      <a:pt x="1045" y="151"/>
                      <a:pt x="1049" y="144"/>
                      <a:pt x="1050" y="138"/>
                    </a:cubicBezTo>
                    <a:cubicBezTo>
                      <a:pt x="1060" y="135"/>
                      <a:pt x="1073" y="132"/>
                      <a:pt x="1082" y="138"/>
                    </a:cubicBezTo>
                    <a:cubicBezTo>
                      <a:pt x="1082" y="138"/>
                      <a:pt x="1066" y="127"/>
                      <a:pt x="1050" y="128"/>
                    </a:cubicBezTo>
                    <a:cubicBezTo>
                      <a:pt x="1049" y="127"/>
                      <a:pt x="1048" y="126"/>
                      <a:pt x="1047" y="125"/>
                    </a:cubicBezTo>
                    <a:cubicBezTo>
                      <a:pt x="1047" y="125"/>
                      <a:pt x="1046" y="124"/>
                      <a:pt x="1045" y="124"/>
                    </a:cubicBezTo>
                    <a:cubicBezTo>
                      <a:pt x="1063" y="82"/>
                      <a:pt x="1063" y="82"/>
                      <a:pt x="1063" y="82"/>
                    </a:cubicBezTo>
                    <a:cubicBezTo>
                      <a:pt x="1063" y="82"/>
                      <a:pt x="1051" y="108"/>
                      <a:pt x="1039" y="115"/>
                    </a:cubicBezTo>
                    <a:cubicBezTo>
                      <a:pt x="1037" y="117"/>
                      <a:pt x="1034" y="120"/>
                      <a:pt x="1031" y="124"/>
                    </a:cubicBezTo>
                    <a:cubicBezTo>
                      <a:pt x="1026" y="126"/>
                      <a:pt x="1020" y="129"/>
                      <a:pt x="1016" y="134"/>
                    </a:cubicBezTo>
                    <a:cubicBezTo>
                      <a:pt x="1008" y="142"/>
                      <a:pt x="1004" y="152"/>
                      <a:pt x="1004" y="159"/>
                    </a:cubicBezTo>
                    <a:cubicBezTo>
                      <a:pt x="997" y="168"/>
                      <a:pt x="990" y="175"/>
                      <a:pt x="982" y="180"/>
                    </a:cubicBezTo>
                    <a:cubicBezTo>
                      <a:pt x="970" y="178"/>
                      <a:pt x="955" y="188"/>
                      <a:pt x="948" y="205"/>
                    </a:cubicBezTo>
                    <a:cubicBezTo>
                      <a:pt x="941" y="222"/>
                      <a:pt x="944" y="240"/>
                      <a:pt x="954" y="247"/>
                    </a:cubicBezTo>
                    <a:cubicBezTo>
                      <a:pt x="954" y="252"/>
                      <a:pt x="955" y="256"/>
                      <a:pt x="955" y="261"/>
                    </a:cubicBezTo>
                    <a:cubicBezTo>
                      <a:pt x="962" y="312"/>
                      <a:pt x="972" y="386"/>
                      <a:pt x="964" y="436"/>
                    </a:cubicBezTo>
                    <a:cubicBezTo>
                      <a:pt x="955" y="486"/>
                      <a:pt x="947" y="564"/>
                      <a:pt x="958" y="610"/>
                    </a:cubicBezTo>
                    <a:cubicBezTo>
                      <a:pt x="970" y="657"/>
                      <a:pt x="972" y="716"/>
                      <a:pt x="964" y="750"/>
                    </a:cubicBezTo>
                    <a:cubicBezTo>
                      <a:pt x="955" y="784"/>
                      <a:pt x="956" y="864"/>
                      <a:pt x="971" y="914"/>
                    </a:cubicBezTo>
                    <a:cubicBezTo>
                      <a:pt x="981" y="947"/>
                      <a:pt x="975" y="972"/>
                      <a:pt x="964" y="987"/>
                    </a:cubicBezTo>
                    <a:cubicBezTo>
                      <a:pt x="962" y="987"/>
                      <a:pt x="960" y="987"/>
                      <a:pt x="958" y="987"/>
                    </a:cubicBezTo>
                    <a:cubicBezTo>
                      <a:pt x="905" y="990"/>
                      <a:pt x="768" y="985"/>
                      <a:pt x="727" y="982"/>
                    </a:cubicBezTo>
                    <a:cubicBezTo>
                      <a:pt x="686" y="979"/>
                      <a:pt x="563" y="983"/>
                      <a:pt x="516" y="986"/>
                    </a:cubicBezTo>
                    <a:cubicBezTo>
                      <a:pt x="513" y="986"/>
                      <a:pt x="509" y="986"/>
                      <a:pt x="505" y="986"/>
                    </a:cubicBezTo>
                    <a:cubicBezTo>
                      <a:pt x="503" y="984"/>
                      <a:pt x="503" y="980"/>
                      <a:pt x="503" y="974"/>
                    </a:cubicBezTo>
                    <a:cubicBezTo>
                      <a:pt x="504" y="956"/>
                      <a:pt x="492" y="940"/>
                      <a:pt x="501" y="916"/>
                    </a:cubicBezTo>
                    <a:cubicBezTo>
                      <a:pt x="510" y="892"/>
                      <a:pt x="514" y="854"/>
                      <a:pt x="537" y="812"/>
                    </a:cubicBezTo>
                    <a:cubicBezTo>
                      <a:pt x="558" y="774"/>
                      <a:pt x="543" y="750"/>
                      <a:pt x="538" y="731"/>
                    </a:cubicBezTo>
                    <a:cubicBezTo>
                      <a:pt x="545" y="729"/>
                      <a:pt x="551" y="721"/>
                      <a:pt x="553" y="710"/>
                    </a:cubicBezTo>
                    <a:cubicBezTo>
                      <a:pt x="556" y="699"/>
                      <a:pt x="553" y="688"/>
                      <a:pt x="547" y="683"/>
                    </a:cubicBezTo>
                    <a:cubicBezTo>
                      <a:pt x="552" y="674"/>
                      <a:pt x="556" y="661"/>
                      <a:pt x="553" y="649"/>
                    </a:cubicBezTo>
                    <a:cubicBezTo>
                      <a:pt x="553" y="649"/>
                      <a:pt x="551" y="673"/>
                      <a:pt x="541" y="682"/>
                    </a:cubicBezTo>
                    <a:cubicBezTo>
                      <a:pt x="534" y="682"/>
                      <a:pt x="526" y="691"/>
                      <a:pt x="523" y="703"/>
                    </a:cubicBezTo>
                    <a:cubicBezTo>
                      <a:pt x="520" y="715"/>
                      <a:pt x="523" y="727"/>
                      <a:pt x="530" y="731"/>
                    </a:cubicBezTo>
                    <a:cubicBezTo>
                      <a:pt x="530" y="733"/>
                      <a:pt x="531" y="735"/>
                      <a:pt x="532" y="737"/>
                    </a:cubicBezTo>
                    <a:cubicBezTo>
                      <a:pt x="538" y="761"/>
                      <a:pt x="539" y="785"/>
                      <a:pt x="528" y="806"/>
                    </a:cubicBezTo>
                    <a:cubicBezTo>
                      <a:pt x="517" y="827"/>
                      <a:pt x="485" y="906"/>
                      <a:pt x="487" y="937"/>
                    </a:cubicBezTo>
                    <a:cubicBezTo>
                      <a:pt x="488" y="963"/>
                      <a:pt x="487" y="977"/>
                      <a:pt x="473" y="987"/>
                    </a:cubicBezTo>
                    <a:cubicBezTo>
                      <a:pt x="418" y="988"/>
                      <a:pt x="341" y="988"/>
                      <a:pt x="308" y="989"/>
                    </a:cubicBezTo>
                    <a:cubicBezTo>
                      <a:pt x="301" y="989"/>
                      <a:pt x="287" y="989"/>
                      <a:pt x="269" y="990"/>
                    </a:cubicBezTo>
                    <a:cubicBezTo>
                      <a:pt x="253" y="975"/>
                      <a:pt x="241" y="955"/>
                      <a:pt x="233" y="931"/>
                    </a:cubicBezTo>
                    <a:cubicBezTo>
                      <a:pt x="224" y="901"/>
                      <a:pt x="227" y="809"/>
                      <a:pt x="223" y="780"/>
                    </a:cubicBezTo>
                    <a:cubicBezTo>
                      <a:pt x="222" y="768"/>
                      <a:pt x="219" y="749"/>
                      <a:pt x="217" y="729"/>
                    </a:cubicBezTo>
                    <a:cubicBezTo>
                      <a:pt x="225" y="726"/>
                      <a:pt x="230" y="712"/>
                      <a:pt x="229" y="697"/>
                    </a:cubicBezTo>
                    <a:cubicBezTo>
                      <a:pt x="229" y="680"/>
                      <a:pt x="221" y="666"/>
                      <a:pt x="212" y="665"/>
                    </a:cubicBezTo>
                    <a:cubicBezTo>
                      <a:pt x="212" y="665"/>
                      <a:pt x="212" y="665"/>
                      <a:pt x="212" y="665"/>
                    </a:cubicBezTo>
                    <a:cubicBezTo>
                      <a:pt x="212" y="645"/>
                      <a:pt x="207" y="639"/>
                      <a:pt x="195" y="628"/>
                    </a:cubicBezTo>
                    <a:cubicBezTo>
                      <a:pt x="183" y="617"/>
                      <a:pt x="181" y="599"/>
                      <a:pt x="181" y="599"/>
                    </a:cubicBezTo>
                    <a:cubicBezTo>
                      <a:pt x="179" y="611"/>
                      <a:pt x="177" y="627"/>
                      <a:pt x="196" y="642"/>
                    </a:cubicBezTo>
                    <a:cubicBezTo>
                      <a:pt x="202" y="647"/>
                      <a:pt x="205" y="655"/>
                      <a:pt x="207" y="666"/>
                    </a:cubicBezTo>
                    <a:cubicBezTo>
                      <a:pt x="198" y="669"/>
                      <a:pt x="193" y="682"/>
                      <a:pt x="193" y="699"/>
                    </a:cubicBezTo>
                    <a:cubicBezTo>
                      <a:pt x="194" y="713"/>
                      <a:pt x="200" y="724"/>
                      <a:pt x="207" y="728"/>
                    </a:cubicBezTo>
                    <a:cubicBezTo>
                      <a:pt x="207" y="732"/>
                      <a:pt x="207" y="735"/>
                      <a:pt x="207" y="738"/>
                    </a:cubicBezTo>
                    <a:cubicBezTo>
                      <a:pt x="210" y="764"/>
                      <a:pt x="214" y="800"/>
                      <a:pt x="215" y="831"/>
                    </a:cubicBezTo>
                    <a:cubicBezTo>
                      <a:pt x="216" y="862"/>
                      <a:pt x="222" y="911"/>
                      <a:pt x="229" y="955"/>
                    </a:cubicBezTo>
                    <a:cubicBezTo>
                      <a:pt x="232" y="973"/>
                      <a:pt x="229" y="984"/>
                      <a:pt x="225" y="990"/>
                    </a:cubicBezTo>
                    <a:cubicBezTo>
                      <a:pt x="139" y="992"/>
                      <a:pt x="20" y="993"/>
                      <a:pt x="0" y="987"/>
                    </a:cubicBezTo>
                    <a:cubicBezTo>
                      <a:pt x="0" y="1027"/>
                      <a:pt x="0" y="1027"/>
                      <a:pt x="0" y="1027"/>
                    </a:cubicBezTo>
                    <a:cubicBezTo>
                      <a:pt x="0" y="1027"/>
                      <a:pt x="50" y="1030"/>
                      <a:pt x="87" y="1028"/>
                    </a:cubicBezTo>
                    <a:cubicBezTo>
                      <a:pt x="124" y="1026"/>
                      <a:pt x="140" y="1029"/>
                      <a:pt x="178" y="1028"/>
                    </a:cubicBezTo>
                    <a:cubicBezTo>
                      <a:pt x="216" y="1027"/>
                      <a:pt x="274" y="1029"/>
                      <a:pt x="326" y="1025"/>
                    </a:cubicBezTo>
                    <a:cubicBezTo>
                      <a:pt x="378" y="1021"/>
                      <a:pt x="488" y="1012"/>
                      <a:pt x="531" y="1019"/>
                    </a:cubicBezTo>
                    <a:cubicBezTo>
                      <a:pt x="574" y="1026"/>
                      <a:pt x="753" y="1024"/>
                      <a:pt x="822" y="1024"/>
                    </a:cubicBezTo>
                    <a:cubicBezTo>
                      <a:pt x="891" y="1024"/>
                      <a:pt x="1085" y="1025"/>
                      <a:pt x="1142" y="1025"/>
                    </a:cubicBezTo>
                    <a:cubicBezTo>
                      <a:pt x="1199" y="1025"/>
                      <a:pt x="1309" y="1026"/>
                      <a:pt x="1352" y="1022"/>
                    </a:cubicBezTo>
                    <a:cubicBezTo>
                      <a:pt x="1395" y="1018"/>
                      <a:pt x="1561" y="1006"/>
                      <a:pt x="1625" y="1011"/>
                    </a:cubicBezTo>
                    <a:cubicBezTo>
                      <a:pt x="1689" y="1016"/>
                      <a:pt x="1714" y="1019"/>
                      <a:pt x="1786" y="1015"/>
                    </a:cubicBezTo>
                    <a:cubicBezTo>
                      <a:pt x="1858" y="1011"/>
                      <a:pt x="2048" y="1006"/>
                      <a:pt x="2048" y="1006"/>
                    </a:cubicBezTo>
                    <a:cubicBezTo>
                      <a:pt x="2048" y="1006"/>
                      <a:pt x="2067" y="987"/>
                      <a:pt x="2048" y="969"/>
                    </a:cubicBezTo>
                    <a:close/>
                  </a:path>
                </a:pathLst>
              </a:custGeom>
              <a:solidFill>
                <a:srgbClr val="E0A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3" name="Freeform 26"/>
              <p:cNvSpPr>
                <a:spLocks noEditPoints="1"/>
              </p:cNvSpPr>
              <p:nvPr/>
            </p:nvSpPr>
            <p:spPr bwMode="auto">
              <a:xfrm>
                <a:off x="1377" y="1339"/>
                <a:ext cx="2810" cy="1285"/>
              </a:xfrm>
              <a:custGeom>
                <a:avLst/>
                <a:gdLst>
                  <a:gd name="T0" fmla="*/ 1781 w 2067"/>
                  <a:gd name="T1" fmla="*/ 847 h 947"/>
                  <a:gd name="T2" fmla="*/ 1769 w 2067"/>
                  <a:gd name="T3" fmla="*/ 727 h 947"/>
                  <a:gd name="T4" fmla="*/ 1792 w 2067"/>
                  <a:gd name="T5" fmla="*/ 624 h 947"/>
                  <a:gd name="T6" fmla="*/ 1795 w 2067"/>
                  <a:gd name="T7" fmla="*/ 558 h 947"/>
                  <a:gd name="T8" fmla="*/ 1808 w 2067"/>
                  <a:gd name="T9" fmla="*/ 523 h 947"/>
                  <a:gd name="T10" fmla="*/ 1866 w 2067"/>
                  <a:gd name="T11" fmla="*/ 453 h 947"/>
                  <a:gd name="T12" fmla="*/ 1821 w 2067"/>
                  <a:gd name="T13" fmla="*/ 319 h 947"/>
                  <a:gd name="T14" fmla="*/ 1804 w 2067"/>
                  <a:gd name="T15" fmla="*/ 0 h 947"/>
                  <a:gd name="T16" fmla="*/ 1792 w 2067"/>
                  <a:gd name="T17" fmla="*/ 291 h 947"/>
                  <a:gd name="T18" fmla="*/ 1801 w 2067"/>
                  <a:gd name="T19" fmla="*/ 529 h 947"/>
                  <a:gd name="T20" fmla="*/ 1797 w 2067"/>
                  <a:gd name="T21" fmla="*/ 661 h 947"/>
                  <a:gd name="T22" fmla="*/ 1737 w 2067"/>
                  <a:gd name="T23" fmla="*/ 901 h 947"/>
                  <a:gd name="T24" fmla="*/ 1258 w 2067"/>
                  <a:gd name="T25" fmla="*/ 753 h 947"/>
                  <a:gd name="T26" fmla="*/ 1255 w 2067"/>
                  <a:gd name="T27" fmla="*/ 588 h 947"/>
                  <a:gd name="T28" fmla="*/ 1248 w 2067"/>
                  <a:gd name="T29" fmla="*/ 467 h 947"/>
                  <a:gd name="T30" fmla="*/ 1238 w 2067"/>
                  <a:gd name="T31" fmla="*/ 468 h 947"/>
                  <a:gd name="T32" fmla="*/ 1234 w 2067"/>
                  <a:gd name="T33" fmla="*/ 526 h 947"/>
                  <a:gd name="T34" fmla="*/ 1241 w 2067"/>
                  <a:gd name="T35" fmla="*/ 586 h 947"/>
                  <a:gd name="T36" fmla="*/ 1246 w 2067"/>
                  <a:gd name="T37" fmla="*/ 664 h 947"/>
                  <a:gd name="T38" fmla="*/ 1244 w 2067"/>
                  <a:gd name="T39" fmla="*/ 734 h 947"/>
                  <a:gd name="T40" fmla="*/ 740 w 2067"/>
                  <a:gd name="T41" fmla="*/ 900 h 947"/>
                  <a:gd name="T42" fmla="*/ 769 w 2067"/>
                  <a:gd name="T43" fmla="*/ 691 h 947"/>
                  <a:gd name="T44" fmla="*/ 758 w 2067"/>
                  <a:gd name="T45" fmla="*/ 574 h 947"/>
                  <a:gd name="T46" fmla="*/ 742 w 2067"/>
                  <a:gd name="T47" fmla="*/ 521 h 947"/>
                  <a:gd name="T48" fmla="*/ 759 w 2067"/>
                  <a:gd name="T49" fmla="*/ 550 h 947"/>
                  <a:gd name="T50" fmla="*/ 760 w 2067"/>
                  <a:gd name="T51" fmla="*/ 602 h 947"/>
                  <a:gd name="T52" fmla="*/ 776 w 2067"/>
                  <a:gd name="T53" fmla="*/ 656 h 947"/>
                  <a:gd name="T54" fmla="*/ 764 w 2067"/>
                  <a:gd name="T55" fmla="*/ 721 h 947"/>
                  <a:gd name="T56" fmla="*/ 728 w 2067"/>
                  <a:gd name="T57" fmla="*/ 767 h 947"/>
                  <a:gd name="T58" fmla="*/ 516 w 2067"/>
                  <a:gd name="T59" fmla="*/ 903 h 947"/>
                  <a:gd name="T60" fmla="*/ 167 w 2067"/>
                  <a:gd name="T61" fmla="*/ 704 h 947"/>
                  <a:gd name="T62" fmla="*/ 124 w 2067"/>
                  <a:gd name="T63" fmla="*/ 586 h 947"/>
                  <a:gd name="T64" fmla="*/ 90 w 2067"/>
                  <a:gd name="T65" fmla="*/ 253 h 947"/>
                  <a:gd name="T66" fmla="*/ 98 w 2067"/>
                  <a:gd name="T67" fmla="*/ 505 h 947"/>
                  <a:gd name="T68" fmla="*/ 103 w 2067"/>
                  <a:gd name="T69" fmla="*/ 552 h 947"/>
                  <a:gd name="T70" fmla="*/ 115 w 2067"/>
                  <a:gd name="T71" fmla="*/ 607 h 947"/>
                  <a:gd name="T72" fmla="*/ 138 w 2067"/>
                  <a:gd name="T73" fmla="*/ 680 h 947"/>
                  <a:gd name="T74" fmla="*/ 0 w 2067"/>
                  <a:gd name="T75" fmla="*/ 905 h 947"/>
                  <a:gd name="T76" fmla="*/ 326 w 2067"/>
                  <a:gd name="T77" fmla="*/ 942 h 947"/>
                  <a:gd name="T78" fmla="*/ 1352 w 2067"/>
                  <a:gd name="T79" fmla="*/ 939 h 947"/>
                  <a:gd name="T80" fmla="*/ 2048 w 2067"/>
                  <a:gd name="T81" fmla="*/ 886 h 947"/>
                  <a:gd name="T82" fmla="*/ 1880 w 2067"/>
                  <a:gd name="T83" fmla="*/ 516 h 947"/>
                  <a:gd name="T84" fmla="*/ 1814 w 2067"/>
                  <a:gd name="T85" fmla="*/ 584 h 947"/>
                  <a:gd name="T86" fmla="*/ 1896 w 2067"/>
                  <a:gd name="T87" fmla="*/ 658 h 947"/>
                  <a:gd name="T88" fmla="*/ 1828 w 2067"/>
                  <a:gd name="T89" fmla="*/ 756 h 947"/>
                  <a:gd name="T90" fmla="*/ 1174 w 2067"/>
                  <a:gd name="T91" fmla="*/ 556 h 947"/>
                  <a:gd name="T92" fmla="*/ 1231 w 2067"/>
                  <a:gd name="T93" fmla="*/ 626 h 947"/>
                  <a:gd name="T94" fmla="*/ 1172 w 2067"/>
                  <a:gd name="T95" fmla="*/ 694 h 947"/>
                  <a:gd name="T96" fmla="*/ 689 w 2067"/>
                  <a:gd name="T97" fmla="*/ 578 h 947"/>
                  <a:gd name="T98" fmla="*/ 751 w 2067"/>
                  <a:gd name="T99" fmla="*/ 628 h 947"/>
                  <a:gd name="T100" fmla="*/ 676 w 2067"/>
                  <a:gd name="T101" fmla="*/ 691 h 947"/>
                  <a:gd name="T102" fmla="*/ 683 w 2067"/>
                  <a:gd name="T103" fmla="*/ 735 h 947"/>
                  <a:gd name="T104" fmla="*/ 46 w 2067"/>
                  <a:gd name="T105" fmla="*/ 616 h 947"/>
                  <a:gd name="T106" fmla="*/ 126 w 2067"/>
                  <a:gd name="T107" fmla="*/ 674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67" h="947">
                    <a:moveTo>
                      <a:pt x="2048" y="886"/>
                    </a:moveTo>
                    <a:cubicBezTo>
                      <a:pt x="2048" y="886"/>
                      <a:pt x="1943" y="893"/>
                      <a:pt x="1910" y="897"/>
                    </a:cubicBezTo>
                    <a:cubicBezTo>
                      <a:pt x="1894" y="899"/>
                      <a:pt x="1858" y="901"/>
                      <a:pt x="1819" y="901"/>
                    </a:cubicBezTo>
                    <a:cubicBezTo>
                      <a:pt x="1803" y="895"/>
                      <a:pt x="1777" y="880"/>
                      <a:pt x="1781" y="847"/>
                    </a:cubicBezTo>
                    <a:cubicBezTo>
                      <a:pt x="1784" y="821"/>
                      <a:pt x="1786" y="801"/>
                      <a:pt x="1794" y="785"/>
                    </a:cubicBezTo>
                    <a:cubicBezTo>
                      <a:pt x="1844" y="802"/>
                      <a:pt x="1923" y="778"/>
                      <a:pt x="1914" y="745"/>
                    </a:cubicBezTo>
                    <a:cubicBezTo>
                      <a:pt x="1907" y="720"/>
                      <a:pt x="1827" y="723"/>
                      <a:pt x="1784" y="768"/>
                    </a:cubicBezTo>
                    <a:cubicBezTo>
                      <a:pt x="1774" y="760"/>
                      <a:pt x="1768" y="747"/>
                      <a:pt x="1769" y="727"/>
                    </a:cubicBezTo>
                    <a:cubicBezTo>
                      <a:pt x="1770" y="698"/>
                      <a:pt x="1785" y="678"/>
                      <a:pt x="1805" y="666"/>
                    </a:cubicBezTo>
                    <a:cubicBezTo>
                      <a:pt x="1842" y="690"/>
                      <a:pt x="1908" y="690"/>
                      <a:pt x="1910" y="658"/>
                    </a:cubicBezTo>
                    <a:cubicBezTo>
                      <a:pt x="1912" y="630"/>
                      <a:pt x="1852" y="628"/>
                      <a:pt x="1806" y="655"/>
                    </a:cubicBezTo>
                    <a:cubicBezTo>
                      <a:pt x="1797" y="648"/>
                      <a:pt x="1791" y="638"/>
                      <a:pt x="1792" y="624"/>
                    </a:cubicBezTo>
                    <a:cubicBezTo>
                      <a:pt x="1793" y="609"/>
                      <a:pt x="1799" y="598"/>
                      <a:pt x="1807" y="590"/>
                    </a:cubicBezTo>
                    <a:cubicBezTo>
                      <a:pt x="1836" y="604"/>
                      <a:pt x="1883" y="602"/>
                      <a:pt x="1882" y="578"/>
                    </a:cubicBezTo>
                    <a:cubicBezTo>
                      <a:pt x="1881" y="555"/>
                      <a:pt x="1837" y="558"/>
                      <a:pt x="1807" y="580"/>
                    </a:cubicBezTo>
                    <a:cubicBezTo>
                      <a:pt x="1799" y="575"/>
                      <a:pt x="1795" y="568"/>
                      <a:pt x="1795" y="558"/>
                    </a:cubicBezTo>
                    <a:cubicBezTo>
                      <a:pt x="1796" y="548"/>
                      <a:pt x="1801" y="540"/>
                      <a:pt x="1808" y="533"/>
                    </a:cubicBezTo>
                    <a:cubicBezTo>
                      <a:pt x="1816" y="536"/>
                      <a:pt x="1825" y="539"/>
                      <a:pt x="1836" y="540"/>
                    </a:cubicBezTo>
                    <a:cubicBezTo>
                      <a:pt x="1897" y="546"/>
                      <a:pt x="1912" y="502"/>
                      <a:pt x="1875" y="502"/>
                    </a:cubicBezTo>
                    <a:cubicBezTo>
                      <a:pt x="1854" y="502"/>
                      <a:pt x="1827" y="510"/>
                      <a:pt x="1808" y="523"/>
                    </a:cubicBezTo>
                    <a:cubicBezTo>
                      <a:pt x="1797" y="517"/>
                      <a:pt x="1789" y="506"/>
                      <a:pt x="1788" y="489"/>
                    </a:cubicBezTo>
                    <a:cubicBezTo>
                      <a:pt x="1788" y="476"/>
                      <a:pt x="1792" y="466"/>
                      <a:pt x="1797" y="459"/>
                    </a:cubicBezTo>
                    <a:cubicBezTo>
                      <a:pt x="1801" y="465"/>
                      <a:pt x="1807" y="470"/>
                      <a:pt x="1816" y="473"/>
                    </a:cubicBezTo>
                    <a:cubicBezTo>
                      <a:pt x="1840" y="481"/>
                      <a:pt x="1867" y="477"/>
                      <a:pt x="1866" y="453"/>
                    </a:cubicBezTo>
                    <a:cubicBezTo>
                      <a:pt x="1865" y="434"/>
                      <a:pt x="1831" y="433"/>
                      <a:pt x="1805" y="446"/>
                    </a:cubicBezTo>
                    <a:cubicBezTo>
                      <a:pt x="1804" y="439"/>
                      <a:pt x="1806" y="429"/>
                      <a:pt x="1811" y="417"/>
                    </a:cubicBezTo>
                    <a:cubicBezTo>
                      <a:pt x="1811" y="417"/>
                      <a:pt x="1812" y="415"/>
                      <a:pt x="1815" y="409"/>
                    </a:cubicBezTo>
                    <a:cubicBezTo>
                      <a:pt x="1819" y="402"/>
                      <a:pt x="1847" y="368"/>
                      <a:pt x="1821" y="319"/>
                    </a:cubicBezTo>
                    <a:cubicBezTo>
                      <a:pt x="1794" y="269"/>
                      <a:pt x="1783" y="246"/>
                      <a:pt x="1811" y="206"/>
                    </a:cubicBezTo>
                    <a:cubicBezTo>
                      <a:pt x="1839" y="167"/>
                      <a:pt x="1828" y="136"/>
                      <a:pt x="1815" y="112"/>
                    </a:cubicBezTo>
                    <a:cubicBezTo>
                      <a:pt x="1803" y="89"/>
                      <a:pt x="1816" y="77"/>
                      <a:pt x="1824" y="66"/>
                    </a:cubicBezTo>
                    <a:cubicBezTo>
                      <a:pt x="1833" y="55"/>
                      <a:pt x="1825" y="25"/>
                      <a:pt x="1804" y="0"/>
                    </a:cubicBezTo>
                    <a:cubicBezTo>
                      <a:pt x="1804" y="0"/>
                      <a:pt x="1827" y="46"/>
                      <a:pt x="1813" y="64"/>
                    </a:cubicBezTo>
                    <a:cubicBezTo>
                      <a:pt x="1798" y="82"/>
                      <a:pt x="1791" y="100"/>
                      <a:pt x="1804" y="121"/>
                    </a:cubicBezTo>
                    <a:cubicBezTo>
                      <a:pt x="1817" y="142"/>
                      <a:pt x="1815" y="160"/>
                      <a:pt x="1806" y="181"/>
                    </a:cubicBezTo>
                    <a:cubicBezTo>
                      <a:pt x="1797" y="203"/>
                      <a:pt x="1766" y="249"/>
                      <a:pt x="1792" y="291"/>
                    </a:cubicBezTo>
                    <a:cubicBezTo>
                      <a:pt x="1817" y="333"/>
                      <a:pt x="1828" y="353"/>
                      <a:pt x="1812" y="385"/>
                    </a:cubicBezTo>
                    <a:cubicBezTo>
                      <a:pt x="1800" y="407"/>
                      <a:pt x="1789" y="434"/>
                      <a:pt x="1795" y="453"/>
                    </a:cubicBezTo>
                    <a:cubicBezTo>
                      <a:pt x="1792" y="456"/>
                      <a:pt x="1790" y="458"/>
                      <a:pt x="1788" y="461"/>
                    </a:cubicBezTo>
                    <a:cubicBezTo>
                      <a:pt x="1772" y="482"/>
                      <a:pt x="1773" y="513"/>
                      <a:pt x="1801" y="529"/>
                    </a:cubicBezTo>
                    <a:cubicBezTo>
                      <a:pt x="1791" y="539"/>
                      <a:pt x="1784" y="550"/>
                      <a:pt x="1785" y="564"/>
                    </a:cubicBezTo>
                    <a:cubicBezTo>
                      <a:pt x="1786" y="573"/>
                      <a:pt x="1792" y="580"/>
                      <a:pt x="1800" y="585"/>
                    </a:cubicBezTo>
                    <a:cubicBezTo>
                      <a:pt x="1788" y="596"/>
                      <a:pt x="1780" y="610"/>
                      <a:pt x="1780" y="626"/>
                    </a:cubicBezTo>
                    <a:cubicBezTo>
                      <a:pt x="1780" y="640"/>
                      <a:pt x="1787" y="652"/>
                      <a:pt x="1797" y="661"/>
                    </a:cubicBezTo>
                    <a:cubicBezTo>
                      <a:pt x="1775" y="676"/>
                      <a:pt x="1758" y="699"/>
                      <a:pt x="1756" y="729"/>
                    </a:cubicBezTo>
                    <a:cubicBezTo>
                      <a:pt x="1754" y="751"/>
                      <a:pt x="1763" y="767"/>
                      <a:pt x="1777" y="777"/>
                    </a:cubicBezTo>
                    <a:cubicBezTo>
                      <a:pt x="1767" y="790"/>
                      <a:pt x="1760" y="807"/>
                      <a:pt x="1758" y="828"/>
                    </a:cubicBezTo>
                    <a:cubicBezTo>
                      <a:pt x="1757" y="847"/>
                      <a:pt x="1756" y="881"/>
                      <a:pt x="1737" y="901"/>
                    </a:cubicBezTo>
                    <a:cubicBezTo>
                      <a:pt x="1726" y="901"/>
                      <a:pt x="1715" y="901"/>
                      <a:pt x="1707" y="900"/>
                    </a:cubicBezTo>
                    <a:cubicBezTo>
                      <a:pt x="1656" y="896"/>
                      <a:pt x="1480" y="897"/>
                      <a:pt x="1416" y="898"/>
                    </a:cubicBezTo>
                    <a:cubicBezTo>
                      <a:pt x="1371" y="899"/>
                      <a:pt x="1308" y="900"/>
                      <a:pt x="1254" y="902"/>
                    </a:cubicBezTo>
                    <a:cubicBezTo>
                      <a:pt x="1186" y="860"/>
                      <a:pt x="1251" y="855"/>
                      <a:pt x="1258" y="753"/>
                    </a:cubicBezTo>
                    <a:cubicBezTo>
                      <a:pt x="1260" y="734"/>
                      <a:pt x="1257" y="718"/>
                      <a:pt x="1253" y="706"/>
                    </a:cubicBezTo>
                    <a:cubicBezTo>
                      <a:pt x="1257" y="697"/>
                      <a:pt x="1260" y="685"/>
                      <a:pt x="1260" y="670"/>
                    </a:cubicBezTo>
                    <a:cubicBezTo>
                      <a:pt x="1260" y="652"/>
                      <a:pt x="1257" y="638"/>
                      <a:pt x="1252" y="627"/>
                    </a:cubicBezTo>
                    <a:cubicBezTo>
                      <a:pt x="1257" y="618"/>
                      <a:pt x="1259" y="605"/>
                      <a:pt x="1255" y="588"/>
                    </a:cubicBezTo>
                    <a:cubicBezTo>
                      <a:pt x="1251" y="574"/>
                      <a:pt x="1246" y="563"/>
                      <a:pt x="1240" y="554"/>
                    </a:cubicBezTo>
                    <a:cubicBezTo>
                      <a:pt x="1244" y="549"/>
                      <a:pt x="1245" y="542"/>
                      <a:pt x="1246" y="535"/>
                    </a:cubicBezTo>
                    <a:cubicBezTo>
                      <a:pt x="1246" y="520"/>
                      <a:pt x="1240" y="507"/>
                      <a:pt x="1232" y="498"/>
                    </a:cubicBezTo>
                    <a:cubicBezTo>
                      <a:pt x="1242" y="490"/>
                      <a:pt x="1248" y="480"/>
                      <a:pt x="1248" y="467"/>
                    </a:cubicBezTo>
                    <a:cubicBezTo>
                      <a:pt x="1249" y="419"/>
                      <a:pt x="1197" y="419"/>
                      <a:pt x="1194" y="440"/>
                    </a:cubicBezTo>
                    <a:cubicBezTo>
                      <a:pt x="1191" y="462"/>
                      <a:pt x="1223" y="448"/>
                      <a:pt x="1223" y="448"/>
                    </a:cubicBezTo>
                    <a:cubicBezTo>
                      <a:pt x="1223" y="448"/>
                      <a:pt x="1198" y="457"/>
                      <a:pt x="1199" y="441"/>
                    </a:cubicBezTo>
                    <a:cubicBezTo>
                      <a:pt x="1201" y="426"/>
                      <a:pt x="1237" y="427"/>
                      <a:pt x="1238" y="468"/>
                    </a:cubicBezTo>
                    <a:cubicBezTo>
                      <a:pt x="1239" y="479"/>
                      <a:pt x="1234" y="488"/>
                      <a:pt x="1227" y="493"/>
                    </a:cubicBezTo>
                    <a:cubicBezTo>
                      <a:pt x="1206" y="474"/>
                      <a:pt x="1174" y="472"/>
                      <a:pt x="1169" y="495"/>
                    </a:cubicBezTo>
                    <a:cubicBezTo>
                      <a:pt x="1165" y="517"/>
                      <a:pt x="1200" y="519"/>
                      <a:pt x="1225" y="503"/>
                    </a:cubicBezTo>
                    <a:cubicBezTo>
                      <a:pt x="1229" y="509"/>
                      <a:pt x="1232" y="516"/>
                      <a:pt x="1234" y="526"/>
                    </a:cubicBezTo>
                    <a:cubicBezTo>
                      <a:pt x="1235" y="533"/>
                      <a:pt x="1234" y="539"/>
                      <a:pt x="1232" y="544"/>
                    </a:cubicBezTo>
                    <a:cubicBezTo>
                      <a:pt x="1202" y="517"/>
                      <a:pt x="1158" y="538"/>
                      <a:pt x="1158" y="560"/>
                    </a:cubicBezTo>
                    <a:cubicBezTo>
                      <a:pt x="1158" y="582"/>
                      <a:pt x="1208" y="587"/>
                      <a:pt x="1233" y="564"/>
                    </a:cubicBezTo>
                    <a:cubicBezTo>
                      <a:pt x="1236" y="570"/>
                      <a:pt x="1239" y="577"/>
                      <a:pt x="1241" y="586"/>
                    </a:cubicBezTo>
                    <a:cubicBezTo>
                      <a:pt x="1243" y="597"/>
                      <a:pt x="1243" y="605"/>
                      <a:pt x="1241" y="612"/>
                    </a:cubicBezTo>
                    <a:cubicBezTo>
                      <a:pt x="1210" y="580"/>
                      <a:pt x="1151" y="595"/>
                      <a:pt x="1149" y="621"/>
                    </a:cubicBezTo>
                    <a:cubicBezTo>
                      <a:pt x="1148" y="646"/>
                      <a:pt x="1208" y="662"/>
                      <a:pt x="1239" y="640"/>
                    </a:cubicBezTo>
                    <a:cubicBezTo>
                      <a:pt x="1242" y="647"/>
                      <a:pt x="1244" y="655"/>
                      <a:pt x="1246" y="664"/>
                    </a:cubicBezTo>
                    <a:cubicBezTo>
                      <a:pt x="1247" y="675"/>
                      <a:pt x="1246" y="683"/>
                      <a:pt x="1244" y="690"/>
                    </a:cubicBezTo>
                    <a:cubicBezTo>
                      <a:pt x="1216" y="650"/>
                      <a:pt x="1154" y="664"/>
                      <a:pt x="1153" y="693"/>
                    </a:cubicBezTo>
                    <a:cubicBezTo>
                      <a:pt x="1152" y="721"/>
                      <a:pt x="1210" y="749"/>
                      <a:pt x="1241" y="721"/>
                    </a:cubicBezTo>
                    <a:cubicBezTo>
                      <a:pt x="1242" y="725"/>
                      <a:pt x="1243" y="730"/>
                      <a:pt x="1244" y="734"/>
                    </a:cubicBezTo>
                    <a:cubicBezTo>
                      <a:pt x="1251" y="795"/>
                      <a:pt x="1202" y="850"/>
                      <a:pt x="1184" y="881"/>
                    </a:cubicBezTo>
                    <a:cubicBezTo>
                      <a:pt x="1177" y="893"/>
                      <a:pt x="1167" y="901"/>
                      <a:pt x="1157" y="906"/>
                    </a:cubicBezTo>
                    <a:cubicBezTo>
                      <a:pt x="1093" y="906"/>
                      <a:pt x="1002" y="902"/>
                      <a:pt x="958" y="904"/>
                    </a:cubicBezTo>
                    <a:cubicBezTo>
                      <a:pt x="910" y="907"/>
                      <a:pt x="791" y="903"/>
                      <a:pt x="740" y="900"/>
                    </a:cubicBezTo>
                    <a:cubicBezTo>
                      <a:pt x="719" y="877"/>
                      <a:pt x="729" y="844"/>
                      <a:pt x="735" y="807"/>
                    </a:cubicBezTo>
                    <a:cubicBezTo>
                      <a:pt x="738" y="792"/>
                      <a:pt x="739" y="778"/>
                      <a:pt x="739" y="766"/>
                    </a:cubicBezTo>
                    <a:cubicBezTo>
                      <a:pt x="759" y="762"/>
                      <a:pt x="776" y="748"/>
                      <a:pt x="775" y="717"/>
                    </a:cubicBezTo>
                    <a:cubicBezTo>
                      <a:pt x="775" y="707"/>
                      <a:pt x="773" y="698"/>
                      <a:pt x="769" y="691"/>
                    </a:cubicBezTo>
                    <a:cubicBezTo>
                      <a:pt x="780" y="682"/>
                      <a:pt x="788" y="669"/>
                      <a:pt x="786" y="653"/>
                    </a:cubicBezTo>
                    <a:cubicBezTo>
                      <a:pt x="785" y="639"/>
                      <a:pt x="778" y="629"/>
                      <a:pt x="768" y="622"/>
                    </a:cubicBezTo>
                    <a:cubicBezTo>
                      <a:pt x="772" y="616"/>
                      <a:pt x="773" y="610"/>
                      <a:pt x="773" y="604"/>
                    </a:cubicBezTo>
                    <a:cubicBezTo>
                      <a:pt x="772" y="591"/>
                      <a:pt x="766" y="581"/>
                      <a:pt x="758" y="574"/>
                    </a:cubicBezTo>
                    <a:cubicBezTo>
                      <a:pt x="765" y="567"/>
                      <a:pt x="769" y="560"/>
                      <a:pt x="768" y="553"/>
                    </a:cubicBezTo>
                    <a:cubicBezTo>
                      <a:pt x="768" y="537"/>
                      <a:pt x="760" y="528"/>
                      <a:pt x="749" y="524"/>
                    </a:cubicBezTo>
                    <a:cubicBezTo>
                      <a:pt x="761" y="495"/>
                      <a:pt x="755" y="453"/>
                      <a:pt x="755" y="453"/>
                    </a:cubicBezTo>
                    <a:cubicBezTo>
                      <a:pt x="757" y="486"/>
                      <a:pt x="750" y="508"/>
                      <a:pt x="742" y="521"/>
                    </a:cubicBezTo>
                    <a:cubicBezTo>
                      <a:pt x="732" y="518"/>
                      <a:pt x="721" y="518"/>
                      <a:pt x="712" y="517"/>
                    </a:cubicBezTo>
                    <a:cubicBezTo>
                      <a:pt x="689" y="516"/>
                      <a:pt x="676" y="556"/>
                      <a:pt x="721" y="548"/>
                    </a:cubicBezTo>
                    <a:cubicBezTo>
                      <a:pt x="732" y="546"/>
                      <a:pt x="740" y="540"/>
                      <a:pt x="745" y="531"/>
                    </a:cubicBezTo>
                    <a:cubicBezTo>
                      <a:pt x="753" y="535"/>
                      <a:pt x="758" y="542"/>
                      <a:pt x="759" y="550"/>
                    </a:cubicBezTo>
                    <a:cubicBezTo>
                      <a:pt x="759" y="556"/>
                      <a:pt x="755" y="562"/>
                      <a:pt x="750" y="568"/>
                    </a:cubicBezTo>
                    <a:cubicBezTo>
                      <a:pt x="722" y="550"/>
                      <a:pt x="678" y="552"/>
                      <a:pt x="678" y="580"/>
                    </a:cubicBezTo>
                    <a:cubicBezTo>
                      <a:pt x="678" y="607"/>
                      <a:pt x="721" y="599"/>
                      <a:pt x="748" y="581"/>
                    </a:cubicBezTo>
                    <a:cubicBezTo>
                      <a:pt x="754" y="587"/>
                      <a:pt x="758" y="594"/>
                      <a:pt x="760" y="602"/>
                    </a:cubicBezTo>
                    <a:cubicBezTo>
                      <a:pt x="761" y="607"/>
                      <a:pt x="761" y="612"/>
                      <a:pt x="759" y="616"/>
                    </a:cubicBezTo>
                    <a:cubicBezTo>
                      <a:pt x="722" y="600"/>
                      <a:pt x="662" y="615"/>
                      <a:pt x="664" y="639"/>
                    </a:cubicBezTo>
                    <a:cubicBezTo>
                      <a:pt x="666" y="665"/>
                      <a:pt x="731" y="660"/>
                      <a:pt x="760" y="633"/>
                    </a:cubicBezTo>
                    <a:cubicBezTo>
                      <a:pt x="768" y="639"/>
                      <a:pt x="774" y="647"/>
                      <a:pt x="776" y="656"/>
                    </a:cubicBezTo>
                    <a:cubicBezTo>
                      <a:pt x="777" y="666"/>
                      <a:pt x="771" y="675"/>
                      <a:pt x="762" y="682"/>
                    </a:cubicBezTo>
                    <a:cubicBezTo>
                      <a:pt x="732" y="649"/>
                      <a:pt x="663" y="667"/>
                      <a:pt x="663" y="692"/>
                    </a:cubicBezTo>
                    <a:cubicBezTo>
                      <a:pt x="663" y="714"/>
                      <a:pt x="725" y="718"/>
                      <a:pt x="761" y="696"/>
                    </a:cubicBezTo>
                    <a:cubicBezTo>
                      <a:pt x="764" y="703"/>
                      <a:pt x="765" y="711"/>
                      <a:pt x="764" y="721"/>
                    </a:cubicBezTo>
                    <a:cubicBezTo>
                      <a:pt x="761" y="742"/>
                      <a:pt x="750" y="752"/>
                      <a:pt x="738" y="756"/>
                    </a:cubicBezTo>
                    <a:cubicBezTo>
                      <a:pt x="735" y="739"/>
                      <a:pt x="730" y="727"/>
                      <a:pt x="722" y="720"/>
                    </a:cubicBezTo>
                    <a:cubicBezTo>
                      <a:pt x="708" y="707"/>
                      <a:pt x="672" y="711"/>
                      <a:pt x="670" y="739"/>
                    </a:cubicBezTo>
                    <a:cubicBezTo>
                      <a:pt x="669" y="754"/>
                      <a:pt x="700" y="769"/>
                      <a:pt x="728" y="767"/>
                    </a:cubicBezTo>
                    <a:cubicBezTo>
                      <a:pt x="728" y="784"/>
                      <a:pt x="723" y="800"/>
                      <a:pt x="721" y="808"/>
                    </a:cubicBezTo>
                    <a:cubicBezTo>
                      <a:pt x="717" y="822"/>
                      <a:pt x="708" y="842"/>
                      <a:pt x="704" y="871"/>
                    </a:cubicBezTo>
                    <a:cubicBezTo>
                      <a:pt x="702" y="885"/>
                      <a:pt x="692" y="894"/>
                      <a:pt x="684" y="898"/>
                    </a:cubicBezTo>
                    <a:cubicBezTo>
                      <a:pt x="629" y="898"/>
                      <a:pt x="551" y="901"/>
                      <a:pt x="516" y="903"/>
                    </a:cubicBezTo>
                    <a:cubicBezTo>
                      <a:pt x="469" y="906"/>
                      <a:pt x="351" y="905"/>
                      <a:pt x="308" y="906"/>
                    </a:cubicBezTo>
                    <a:cubicBezTo>
                      <a:pt x="285" y="907"/>
                      <a:pt x="204" y="908"/>
                      <a:pt x="131" y="909"/>
                    </a:cubicBezTo>
                    <a:cubicBezTo>
                      <a:pt x="109" y="887"/>
                      <a:pt x="123" y="833"/>
                      <a:pt x="124" y="787"/>
                    </a:cubicBezTo>
                    <a:cubicBezTo>
                      <a:pt x="125" y="734"/>
                      <a:pt x="170" y="765"/>
                      <a:pt x="167" y="704"/>
                    </a:cubicBezTo>
                    <a:cubicBezTo>
                      <a:pt x="166" y="690"/>
                      <a:pt x="158" y="679"/>
                      <a:pt x="147" y="670"/>
                    </a:cubicBezTo>
                    <a:cubicBezTo>
                      <a:pt x="153" y="661"/>
                      <a:pt x="157" y="652"/>
                      <a:pt x="156" y="642"/>
                    </a:cubicBezTo>
                    <a:cubicBezTo>
                      <a:pt x="155" y="621"/>
                      <a:pt x="140" y="607"/>
                      <a:pt x="121" y="598"/>
                    </a:cubicBezTo>
                    <a:cubicBezTo>
                      <a:pt x="123" y="594"/>
                      <a:pt x="124" y="590"/>
                      <a:pt x="124" y="586"/>
                    </a:cubicBezTo>
                    <a:cubicBezTo>
                      <a:pt x="123" y="565"/>
                      <a:pt x="117" y="551"/>
                      <a:pt x="106" y="542"/>
                    </a:cubicBezTo>
                    <a:cubicBezTo>
                      <a:pt x="112" y="514"/>
                      <a:pt x="107" y="471"/>
                      <a:pt x="110" y="441"/>
                    </a:cubicBezTo>
                    <a:cubicBezTo>
                      <a:pt x="115" y="395"/>
                      <a:pt x="90" y="381"/>
                      <a:pt x="96" y="334"/>
                    </a:cubicBezTo>
                    <a:cubicBezTo>
                      <a:pt x="102" y="287"/>
                      <a:pt x="84" y="278"/>
                      <a:pt x="90" y="253"/>
                    </a:cubicBezTo>
                    <a:cubicBezTo>
                      <a:pt x="96" y="228"/>
                      <a:pt x="85" y="196"/>
                      <a:pt x="85" y="196"/>
                    </a:cubicBezTo>
                    <a:cubicBezTo>
                      <a:pt x="94" y="245"/>
                      <a:pt x="73" y="251"/>
                      <a:pt x="84" y="287"/>
                    </a:cubicBezTo>
                    <a:cubicBezTo>
                      <a:pt x="95" y="323"/>
                      <a:pt x="78" y="357"/>
                      <a:pt x="94" y="395"/>
                    </a:cubicBezTo>
                    <a:cubicBezTo>
                      <a:pt x="110" y="434"/>
                      <a:pt x="89" y="453"/>
                      <a:pt x="98" y="505"/>
                    </a:cubicBezTo>
                    <a:cubicBezTo>
                      <a:pt x="100" y="518"/>
                      <a:pt x="99" y="528"/>
                      <a:pt x="97" y="536"/>
                    </a:cubicBezTo>
                    <a:cubicBezTo>
                      <a:pt x="91" y="533"/>
                      <a:pt x="85" y="531"/>
                      <a:pt x="77" y="530"/>
                    </a:cubicBezTo>
                    <a:cubicBezTo>
                      <a:pt x="47" y="525"/>
                      <a:pt x="42" y="566"/>
                      <a:pt x="81" y="567"/>
                    </a:cubicBezTo>
                    <a:cubicBezTo>
                      <a:pt x="92" y="567"/>
                      <a:pt x="98" y="561"/>
                      <a:pt x="103" y="552"/>
                    </a:cubicBezTo>
                    <a:cubicBezTo>
                      <a:pt x="106" y="557"/>
                      <a:pt x="109" y="564"/>
                      <a:pt x="111" y="572"/>
                    </a:cubicBezTo>
                    <a:cubicBezTo>
                      <a:pt x="113" y="580"/>
                      <a:pt x="112" y="588"/>
                      <a:pt x="109" y="594"/>
                    </a:cubicBezTo>
                    <a:cubicBezTo>
                      <a:pt x="73" y="584"/>
                      <a:pt x="30" y="592"/>
                      <a:pt x="34" y="619"/>
                    </a:cubicBezTo>
                    <a:cubicBezTo>
                      <a:pt x="38" y="654"/>
                      <a:pt x="93" y="634"/>
                      <a:pt x="115" y="607"/>
                    </a:cubicBezTo>
                    <a:cubicBezTo>
                      <a:pt x="127" y="614"/>
                      <a:pt x="136" y="624"/>
                      <a:pt x="139" y="640"/>
                    </a:cubicBezTo>
                    <a:cubicBezTo>
                      <a:pt x="141" y="649"/>
                      <a:pt x="140" y="656"/>
                      <a:pt x="136" y="664"/>
                    </a:cubicBezTo>
                    <a:cubicBezTo>
                      <a:pt x="90" y="639"/>
                      <a:pt x="11" y="644"/>
                      <a:pt x="12" y="688"/>
                    </a:cubicBezTo>
                    <a:cubicBezTo>
                      <a:pt x="14" y="736"/>
                      <a:pt x="100" y="718"/>
                      <a:pt x="138" y="680"/>
                    </a:cubicBezTo>
                    <a:cubicBezTo>
                      <a:pt x="167" y="698"/>
                      <a:pt x="152" y="727"/>
                      <a:pt x="134" y="739"/>
                    </a:cubicBezTo>
                    <a:cubicBezTo>
                      <a:pt x="113" y="753"/>
                      <a:pt x="111" y="757"/>
                      <a:pt x="107" y="832"/>
                    </a:cubicBezTo>
                    <a:cubicBezTo>
                      <a:pt x="105" y="878"/>
                      <a:pt x="91" y="899"/>
                      <a:pt x="80" y="909"/>
                    </a:cubicBezTo>
                    <a:cubicBezTo>
                      <a:pt x="41" y="908"/>
                      <a:pt x="9" y="907"/>
                      <a:pt x="0" y="905"/>
                    </a:cubicBezTo>
                    <a:cubicBezTo>
                      <a:pt x="0" y="944"/>
                      <a:pt x="0" y="944"/>
                      <a:pt x="0" y="944"/>
                    </a:cubicBezTo>
                    <a:cubicBezTo>
                      <a:pt x="0" y="944"/>
                      <a:pt x="50" y="947"/>
                      <a:pt x="87" y="945"/>
                    </a:cubicBezTo>
                    <a:cubicBezTo>
                      <a:pt x="124" y="943"/>
                      <a:pt x="140" y="946"/>
                      <a:pt x="178" y="945"/>
                    </a:cubicBezTo>
                    <a:cubicBezTo>
                      <a:pt x="216" y="944"/>
                      <a:pt x="274" y="946"/>
                      <a:pt x="326" y="942"/>
                    </a:cubicBezTo>
                    <a:cubicBezTo>
                      <a:pt x="378" y="938"/>
                      <a:pt x="488" y="929"/>
                      <a:pt x="531" y="936"/>
                    </a:cubicBezTo>
                    <a:cubicBezTo>
                      <a:pt x="574" y="943"/>
                      <a:pt x="753" y="941"/>
                      <a:pt x="822" y="941"/>
                    </a:cubicBezTo>
                    <a:cubicBezTo>
                      <a:pt x="891" y="941"/>
                      <a:pt x="1085" y="942"/>
                      <a:pt x="1142" y="942"/>
                    </a:cubicBezTo>
                    <a:cubicBezTo>
                      <a:pt x="1199" y="942"/>
                      <a:pt x="1309" y="943"/>
                      <a:pt x="1352" y="939"/>
                    </a:cubicBezTo>
                    <a:cubicBezTo>
                      <a:pt x="1395" y="935"/>
                      <a:pt x="1561" y="923"/>
                      <a:pt x="1625" y="928"/>
                    </a:cubicBezTo>
                    <a:cubicBezTo>
                      <a:pt x="1689" y="933"/>
                      <a:pt x="1714" y="936"/>
                      <a:pt x="1786" y="932"/>
                    </a:cubicBezTo>
                    <a:cubicBezTo>
                      <a:pt x="1858" y="928"/>
                      <a:pt x="2048" y="923"/>
                      <a:pt x="2048" y="923"/>
                    </a:cubicBezTo>
                    <a:cubicBezTo>
                      <a:pt x="2048" y="923"/>
                      <a:pt x="2067" y="904"/>
                      <a:pt x="2048" y="886"/>
                    </a:cubicBezTo>
                    <a:close/>
                    <a:moveTo>
                      <a:pt x="1854" y="458"/>
                    </a:moveTo>
                    <a:cubicBezTo>
                      <a:pt x="1853" y="470"/>
                      <a:pt x="1816" y="473"/>
                      <a:pt x="1807" y="451"/>
                    </a:cubicBezTo>
                    <a:cubicBezTo>
                      <a:pt x="1827" y="440"/>
                      <a:pt x="1855" y="448"/>
                      <a:pt x="1854" y="458"/>
                    </a:cubicBezTo>
                    <a:close/>
                    <a:moveTo>
                      <a:pt x="1880" y="516"/>
                    </a:moveTo>
                    <a:cubicBezTo>
                      <a:pt x="1881" y="529"/>
                      <a:pt x="1843" y="537"/>
                      <a:pt x="1816" y="527"/>
                    </a:cubicBezTo>
                    <a:cubicBezTo>
                      <a:pt x="1841" y="509"/>
                      <a:pt x="1880" y="503"/>
                      <a:pt x="1880" y="516"/>
                    </a:cubicBezTo>
                    <a:close/>
                    <a:moveTo>
                      <a:pt x="1869" y="578"/>
                    </a:moveTo>
                    <a:cubicBezTo>
                      <a:pt x="1869" y="588"/>
                      <a:pt x="1836" y="593"/>
                      <a:pt x="1814" y="584"/>
                    </a:cubicBezTo>
                    <a:cubicBezTo>
                      <a:pt x="1837" y="567"/>
                      <a:pt x="1869" y="569"/>
                      <a:pt x="1869" y="578"/>
                    </a:cubicBezTo>
                    <a:close/>
                    <a:moveTo>
                      <a:pt x="1896" y="658"/>
                    </a:moveTo>
                    <a:cubicBezTo>
                      <a:pt x="1896" y="670"/>
                      <a:pt x="1845" y="677"/>
                      <a:pt x="1814" y="661"/>
                    </a:cubicBezTo>
                    <a:cubicBezTo>
                      <a:pt x="1851" y="643"/>
                      <a:pt x="1896" y="648"/>
                      <a:pt x="1896" y="658"/>
                    </a:cubicBezTo>
                    <a:close/>
                    <a:moveTo>
                      <a:pt x="1828" y="756"/>
                    </a:moveTo>
                    <a:cubicBezTo>
                      <a:pt x="1856" y="743"/>
                      <a:pt x="1892" y="738"/>
                      <a:pt x="1896" y="747"/>
                    </a:cubicBezTo>
                    <a:cubicBezTo>
                      <a:pt x="1902" y="764"/>
                      <a:pt x="1840" y="789"/>
                      <a:pt x="1800" y="776"/>
                    </a:cubicBezTo>
                    <a:cubicBezTo>
                      <a:pt x="1806" y="768"/>
                      <a:pt x="1815" y="761"/>
                      <a:pt x="1828" y="756"/>
                    </a:cubicBezTo>
                    <a:close/>
                    <a:moveTo>
                      <a:pt x="1184" y="495"/>
                    </a:moveTo>
                    <a:cubicBezTo>
                      <a:pt x="1185" y="487"/>
                      <a:pt x="1206" y="484"/>
                      <a:pt x="1220" y="498"/>
                    </a:cubicBezTo>
                    <a:cubicBezTo>
                      <a:pt x="1204" y="506"/>
                      <a:pt x="1183" y="502"/>
                      <a:pt x="1184" y="495"/>
                    </a:cubicBezTo>
                    <a:close/>
                    <a:moveTo>
                      <a:pt x="1174" y="556"/>
                    </a:moveTo>
                    <a:cubicBezTo>
                      <a:pt x="1175" y="545"/>
                      <a:pt x="1204" y="532"/>
                      <a:pt x="1225" y="553"/>
                    </a:cubicBezTo>
                    <a:cubicBezTo>
                      <a:pt x="1208" y="569"/>
                      <a:pt x="1173" y="568"/>
                      <a:pt x="1174" y="556"/>
                    </a:cubicBezTo>
                    <a:close/>
                    <a:moveTo>
                      <a:pt x="1168" y="622"/>
                    </a:moveTo>
                    <a:cubicBezTo>
                      <a:pt x="1168" y="606"/>
                      <a:pt x="1208" y="597"/>
                      <a:pt x="1231" y="626"/>
                    </a:cubicBezTo>
                    <a:cubicBezTo>
                      <a:pt x="1210" y="644"/>
                      <a:pt x="1167" y="636"/>
                      <a:pt x="1168" y="622"/>
                    </a:cubicBezTo>
                    <a:close/>
                    <a:moveTo>
                      <a:pt x="1172" y="694"/>
                    </a:moveTo>
                    <a:cubicBezTo>
                      <a:pt x="1177" y="673"/>
                      <a:pt x="1217" y="673"/>
                      <a:pt x="1235" y="706"/>
                    </a:cubicBezTo>
                    <a:cubicBezTo>
                      <a:pt x="1213" y="727"/>
                      <a:pt x="1168" y="713"/>
                      <a:pt x="1172" y="694"/>
                    </a:cubicBezTo>
                    <a:close/>
                    <a:moveTo>
                      <a:pt x="705" y="534"/>
                    </a:moveTo>
                    <a:cubicBezTo>
                      <a:pt x="706" y="525"/>
                      <a:pt x="723" y="523"/>
                      <a:pt x="738" y="528"/>
                    </a:cubicBezTo>
                    <a:cubicBezTo>
                      <a:pt x="723" y="545"/>
                      <a:pt x="705" y="543"/>
                      <a:pt x="705" y="534"/>
                    </a:cubicBezTo>
                    <a:close/>
                    <a:moveTo>
                      <a:pt x="689" y="578"/>
                    </a:moveTo>
                    <a:cubicBezTo>
                      <a:pt x="689" y="561"/>
                      <a:pt x="719" y="561"/>
                      <a:pt x="740" y="575"/>
                    </a:cubicBezTo>
                    <a:cubicBezTo>
                      <a:pt x="719" y="589"/>
                      <a:pt x="688" y="594"/>
                      <a:pt x="689" y="578"/>
                    </a:cubicBezTo>
                    <a:close/>
                    <a:moveTo>
                      <a:pt x="676" y="638"/>
                    </a:moveTo>
                    <a:cubicBezTo>
                      <a:pt x="677" y="617"/>
                      <a:pt x="721" y="614"/>
                      <a:pt x="751" y="628"/>
                    </a:cubicBezTo>
                    <a:cubicBezTo>
                      <a:pt x="728" y="650"/>
                      <a:pt x="676" y="660"/>
                      <a:pt x="676" y="638"/>
                    </a:cubicBezTo>
                    <a:close/>
                    <a:moveTo>
                      <a:pt x="676" y="691"/>
                    </a:moveTo>
                    <a:cubicBezTo>
                      <a:pt x="679" y="676"/>
                      <a:pt x="730" y="666"/>
                      <a:pt x="754" y="687"/>
                    </a:cubicBezTo>
                    <a:cubicBezTo>
                      <a:pt x="723" y="702"/>
                      <a:pt x="673" y="704"/>
                      <a:pt x="676" y="691"/>
                    </a:cubicBezTo>
                    <a:close/>
                    <a:moveTo>
                      <a:pt x="683" y="735"/>
                    </a:moveTo>
                    <a:cubicBezTo>
                      <a:pt x="686" y="720"/>
                      <a:pt x="707" y="719"/>
                      <a:pt x="721" y="740"/>
                    </a:cubicBezTo>
                    <a:cubicBezTo>
                      <a:pt x="725" y="745"/>
                      <a:pt x="726" y="751"/>
                      <a:pt x="727" y="757"/>
                    </a:cubicBezTo>
                    <a:cubicBezTo>
                      <a:pt x="705" y="758"/>
                      <a:pt x="681" y="743"/>
                      <a:pt x="683" y="735"/>
                    </a:cubicBezTo>
                    <a:close/>
                    <a:moveTo>
                      <a:pt x="63" y="550"/>
                    </a:moveTo>
                    <a:cubicBezTo>
                      <a:pt x="61" y="537"/>
                      <a:pt x="80" y="532"/>
                      <a:pt x="94" y="543"/>
                    </a:cubicBezTo>
                    <a:cubicBezTo>
                      <a:pt x="85" y="562"/>
                      <a:pt x="66" y="564"/>
                      <a:pt x="63" y="550"/>
                    </a:cubicBezTo>
                    <a:close/>
                    <a:moveTo>
                      <a:pt x="46" y="616"/>
                    </a:moveTo>
                    <a:cubicBezTo>
                      <a:pt x="45" y="603"/>
                      <a:pt x="77" y="594"/>
                      <a:pt x="104" y="603"/>
                    </a:cubicBezTo>
                    <a:cubicBezTo>
                      <a:pt x="87" y="625"/>
                      <a:pt x="48" y="633"/>
                      <a:pt x="46" y="616"/>
                    </a:cubicBezTo>
                    <a:close/>
                    <a:moveTo>
                      <a:pt x="24" y="688"/>
                    </a:moveTo>
                    <a:cubicBezTo>
                      <a:pt x="23" y="653"/>
                      <a:pt x="82" y="658"/>
                      <a:pt x="126" y="674"/>
                    </a:cubicBezTo>
                    <a:cubicBezTo>
                      <a:pt x="127" y="675"/>
                      <a:pt x="127" y="675"/>
                      <a:pt x="127" y="675"/>
                    </a:cubicBezTo>
                    <a:cubicBezTo>
                      <a:pt x="97" y="705"/>
                      <a:pt x="25" y="715"/>
                      <a:pt x="24" y="688"/>
                    </a:cubicBezTo>
                    <a:close/>
                  </a:path>
                </a:pathLst>
              </a:custGeom>
              <a:solidFill>
                <a:srgbClr val="E423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4" name="Freeform 27"/>
              <p:cNvSpPr>
                <a:spLocks noEditPoints="1"/>
              </p:cNvSpPr>
              <p:nvPr/>
            </p:nvSpPr>
            <p:spPr bwMode="auto">
              <a:xfrm>
                <a:off x="1377" y="1339"/>
                <a:ext cx="2796" cy="1285"/>
              </a:xfrm>
              <a:custGeom>
                <a:avLst/>
                <a:gdLst>
                  <a:gd name="T0" fmla="*/ 98 w 2057"/>
                  <a:gd name="T1" fmla="*/ 505 h 947"/>
                  <a:gd name="T2" fmla="*/ 101 w 2057"/>
                  <a:gd name="T3" fmla="*/ 423 h 947"/>
                  <a:gd name="T4" fmla="*/ 90 w 2057"/>
                  <a:gd name="T5" fmla="*/ 248 h 947"/>
                  <a:gd name="T6" fmla="*/ 1792 w 2057"/>
                  <a:gd name="T7" fmla="*/ 291 h 947"/>
                  <a:gd name="T8" fmla="*/ 96 w 2057"/>
                  <a:gd name="T9" fmla="*/ 334 h 947"/>
                  <a:gd name="T10" fmla="*/ 741 w 2057"/>
                  <a:gd name="T11" fmla="*/ 575 h 947"/>
                  <a:gd name="T12" fmla="*/ 705 w 2057"/>
                  <a:gd name="T13" fmla="*/ 528 h 947"/>
                  <a:gd name="T14" fmla="*/ 110 w 2057"/>
                  <a:gd name="T15" fmla="*/ 441 h 947"/>
                  <a:gd name="T16" fmla="*/ 124 w 2057"/>
                  <a:gd name="T17" fmla="*/ 782 h 947"/>
                  <a:gd name="T18" fmla="*/ 1804 w 2057"/>
                  <a:gd name="T19" fmla="*/ 116 h 947"/>
                  <a:gd name="T20" fmla="*/ 1811 w 2057"/>
                  <a:gd name="T21" fmla="*/ 417 h 947"/>
                  <a:gd name="T22" fmla="*/ 1797 w 2057"/>
                  <a:gd name="T23" fmla="*/ 459 h 947"/>
                  <a:gd name="T24" fmla="*/ 1866 w 2057"/>
                  <a:gd name="T25" fmla="*/ 452 h 947"/>
                  <a:gd name="T26" fmla="*/ 1808 w 2057"/>
                  <a:gd name="T27" fmla="*/ 533 h 947"/>
                  <a:gd name="T28" fmla="*/ 1853 w 2057"/>
                  <a:gd name="T29" fmla="*/ 455 h 947"/>
                  <a:gd name="T30" fmla="*/ 1815 w 2057"/>
                  <a:gd name="T31" fmla="*/ 526 h 947"/>
                  <a:gd name="T32" fmla="*/ 1811 w 2057"/>
                  <a:gd name="T33" fmla="*/ 206 h 947"/>
                  <a:gd name="T34" fmla="*/ 1824 w 2057"/>
                  <a:gd name="T35" fmla="*/ 66 h 947"/>
                  <a:gd name="T36" fmla="*/ 1795 w 2057"/>
                  <a:gd name="T37" fmla="*/ 448 h 947"/>
                  <a:gd name="T38" fmla="*/ 1814 w 2057"/>
                  <a:gd name="T39" fmla="*/ 660 h 947"/>
                  <a:gd name="T40" fmla="*/ 1792 w 2057"/>
                  <a:gd name="T41" fmla="*/ 624 h 947"/>
                  <a:gd name="T42" fmla="*/ 1781 w 2057"/>
                  <a:gd name="T43" fmla="*/ 847 h 947"/>
                  <a:gd name="T44" fmla="*/ 1910 w 2057"/>
                  <a:gd name="T45" fmla="*/ 654 h 947"/>
                  <a:gd name="T46" fmla="*/ 1869 w 2057"/>
                  <a:gd name="T47" fmla="*/ 573 h 947"/>
                  <a:gd name="T48" fmla="*/ 1896 w 2057"/>
                  <a:gd name="T49" fmla="*/ 742 h 947"/>
                  <a:gd name="T50" fmla="*/ 1246 w 2057"/>
                  <a:gd name="T51" fmla="*/ 664 h 947"/>
                  <a:gd name="T52" fmla="*/ 1239 w 2057"/>
                  <a:gd name="T53" fmla="*/ 640 h 947"/>
                  <a:gd name="T54" fmla="*/ 678 w 2057"/>
                  <a:gd name="T55" fmla="*/ 577 h 947"/>
                  <a:gd name="T56" fmla="*/ 677 w 2057"/>
                  <a:gd name="T57" fmla="*/ 635 h 947"/>
                  <a:gd name="T58" fmla="*/ 664 w 2057"/>
                  <a:gd name="T59" fmla="*/ 635 h 947"/>
                  <a:gd name="T60" fmla="*/ 759 w 2057"/>
                  <a:gd name="T61" fmla="*/ 545 h 947"/>
                  <a:gd name="T62" fmla="*/ 1168 w 2057"/>
                  <a:gd name="T63" fmla="*/ 619 h 947"/>
                  <a:gd name="T64" fmla="*/ 1243 w 2057"/>
                  <a:gd name="T65" fmla="*/ 597 h 947"/>
                  <a:gd name="T66" fmla="*/ 755 w 2057"/>
                  <a:gd name="T67" fmla="*/ 455 h 947"/>
                  <a:gd name="T68" fmla="*/ 761 w 2057"/>
                  <a:gd name="T69" fmla="*/ 696 h 947"/>
                  <a:gd name="T70" fmla="*/ 2056 w 2057"/>
                  <a:gd name="T71" fmla="*/ 901 h 947"/>
                  <a:gd name="T72" fmla="*/ 822 w 2057"/>
                  <a:gd name="T73" fmla="*/ 936 h 947"/>
                  <a:gd name="T74" fmla="*/ 0 w 2057"/>
                  <a:gd name="T75" fmla="*/ 944 h 947"/>
                  <a:gd name="T76" fmla="*/ 1142 w 2057"/>
                  <a:gd name="T77" fmla="*/ 942 h 947"/>
                  <a:gd name="T78" fmla="*/ 138 w 2057"/>
                  <a:gd name="T79" fmla="*/ 680 h 947"/>
                  <a:gd name="T80" fmla="*/ 123 w 2057"/>
                  <a:gd name="T81" fmla="*/ 673 h 947"/>
                  <a:gd name="T82" fmla="*/ 115 w 2057"/>
                  <a:gd name="T83" fmla="*/ 607 h 947"/>
                  <a:gd name="T84" fmla="*/ 34 w 2057"/>
                  <a:gd name="T85" fmla="*/ 613 h 947"/>
                  <a:gd name="T86" fmla="*/ 1226 w 2057"/>
                  <a:gd name="T87" fmla="*/ 552 h 947"/>
                  <a:gd name="T88" fmla="*/ 88 w 2057"/>
                  <a:gd name="T89" fmla="*/ 316 h 947"/>
                  <a:gd name="T90" fmla="*/ 104 w 2057"/>
                  <a:gd name="T91" fmla="*/ 602 h 947"/>
                  <a:gd name="T92" fmla="*/ 111 w 2057"/>
                  <a:gd name="T93" fmla="*/ 572 h 947"/>
                  <a:gd name="T94" fmla="*/ 81 w 2057"/>
                  <a:gd name="T95" fmla="*/ 567 h 947"/>
                  <a:gd name="T96" fmla="*/ 1169 w 2057"/>
                  <a:gd name="T97" fmla="*/ 496 h 947"/>
                  <a:gd name="T98" fmla="*/ 670 w 2057"/>
                  <a:gd name="T99" fmla="*/ 737 h 947"/>
                  <a:gd name="T100" fmla="*/ 676 w 2057"/>
                  <a:gd name="T101" fmla="*/ 686 h 947"/>
                  <a:gd name="T102" fmla="*/ 1222 w 2057"/>
                  <a:gd name="T103" fmla="*/ 496 h 947"/>
                  <a:gd name="T104" fmla="*/ 1210 w 2057"/>
                  <a:gd name="T105" fmla="*/ 429 h 947"/>
                  <a:gd name="T106" fmla="*/ 726 w 2057"/>
                  <a:gd name="T107" fmla="*/ 752 h 947"/>
                  <a:gd name="T108" fmla="*/ 739 w 2057"/>
                  <a:gd name="T109" fmla="*/ 772 h 947"/>
                  <a:gd name="T110" fmla="*/ 1236 w 2057"/>
                  <a:gd name="T111" fmla="*/ 705 h 947"/>
                  <a:gd name="T112" fmla="*/ 1241 w 2057"/>
                  <a:gd name="T113" fmla="*/ 721 h 947"/>
                  <a:gd name="T114" fmla="*/ 1258 w 2057"/>
                  <a:gd name="T115" fmla="*/ 753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57" h="947">
                    <a:moveTo>
                      <a:pt x="64" y="546"/>
                    </a:moveTo>
                    <a:cubicBezTo>
                      <a:pt x="66" y="536"/>
                      <a:pt x="80" y="533"/>
                      <a:pt x="92" y="541"/>
                    </a:cubicBezTo>
                    <a:cubicBezTo>
                      <a:pt x="93" y="540"/>
                      <a:pt x="95" y="544"/>
                      <a:pt x="95" y="543"/>
                    </a:cubicBezTo>
                    <a:cubicBezTo>
                      <a:pt x="80" y="531"/>
                      <a:pt x="61" y="532"/>
                      <a:pt x="63" y="545"/>
                    </a:cubicBezTo>
                    <a:cubicBezTo>
                      <a:pt x="64" y="545"/>
                      <a:pt x="64" y="546"/>
                      <a:pt x="64" y="546"/>
                    </a:cubicBezTo>
                    <a:close/>
                    <a:moveTo>
                      <a:pt x="98" y="505"/>
                    </a:moveTo>
                    <a:cubicBezTo>
                      <a:pt x="99" y="509"/>
                      <a:pt x="99" y="513"/>
                      <a:pt x="99" y="517"/>
                    </a:cubicBezTo>
                    <a:cubicBezTo>
                      <a:pt x="99" y="512"/>
                      <a:pt x="99" y="506"/>
                      <a:pt x="98" y="500"/>
                    </a:cubicBezTo>
                    <a:cubicBezTo>
                      <a:pt x="96" y="491"/>
                      <a:pt x="96" y="483"/>
                      <a:pt x="96" y="476"/>
                    </a:cubicBezTo>
                    <a:cubicBezTo>
                      <a:pt x="96" y="485"/>
                      <a:pt x="96" y="494"/>
                      <a:pt x="98" y="505"/>
                    </a:cubicBezTo>
                    <a:close/>
                    <a:moveTo>
                      <a:pt x="94" y="395"/>
                    </a:moveTo>
                    <a:cubicBezTo>
                      <a:pt x="99" y="406"/>
                      <a:pt x="100" y="414"/>
                      <a:pt x="101" y="423"/>
                    </a:cubicBezTo>
                    <a:cubicBezTo>
                      <a:pt x="101" y="413"/>
                      <a:pt x="100" y="402"/>
                      <a:pt x="94" y="390"/>
                    </a:cubicBezTo>
                    <a:cubicBezTo>
                      <a:pt x="89" y="376"/>
                      <a:pt x="87" y="363"/>
                      <a:pt x="87" y="350"/>
                    </a:cubicBezTo>
                    <a:cubicBezTo>
                      <a:pt x="87" y="365"/>
                      <a:pt x="88" y="380"/>
                      <a:pt x="94" y="395"/>
                    </a:cubicBezTo>
                    <a:close/>
                    <a:moveTo>
                      <a:pt x="90" y="253"/>
                    </a:moveTo>
                    <a:cubicBezTo>
                      <a:pt x="92" y="247"/>
                      <a:pt x="92" y="240"/>
                      <a:pt x="92" y="233"/>
                    </a:cubicBezTo>
                    <a:cubicBezTo>
                      <a:pt x="92" y="238"/>
                      <a:pt x="91" y="243"/>
                      <a:pt x="90" y="248"/>
                    </a:cubicBezTo>
                    <a:cubicBezTo>
                      <a:pt x="89" y="252"/>
                      <a:pt x="89" y="257"/>
                      <a:pt x="89" y="261"/>
                    </a:cubicBezTo>
                    <a:cubicBezTo>
                      <a:pt x="89" y="258"/>
                      <a:pt x="89" y="256"/>
                      <a:pt x="90" y="253"/>
                    </a:cubicBezTo>
                    <a:close/>
                    <a:moveTo>
                      <a:pt x="1820" y="354"/>
                    </a:moveTo>
                    <a:cubicBezTo>
                      <a:pt x="1821" y="334"/>
                      <a:pt x="1810" y="315"/>
                      <a:pt x="1792" y="286"/>
                    </a:cubicBezTo>
                    <a:cubicBezTo>
                      <a:pt x="1785" y="275"/>
                      <a:pt x="1782" y="263"/>
                      <a:pt x="1782" y="252"/>
                    </a:cubicBezTo>
                    <a:cubicBezTo>
                      <a:pt x="1781" y="265"/>
                      <a:pt x="1784" y="278"/>
                      <a:pt x="1792" y="291"/>
                    </a:cubicBezTo>
                    <a:cubicBezTo>
                      <a:pt x="1808" y="318"/>
                      <a:pt x="1819" y="336"/>
                      <a:pt x="1820" y="354"/>
                    </a:cubicBezTo>
                    <a:close/>
                    <a:moveTo>
                      <a:pt x="96" y="334"/>
                    </a:moveTo>
                    <a:cubicBezTo>
                      <a:pt x="97" y="326"/>
                      <a:pt x="97" y="319"/>
                      <a:pt x="97" y="313"/>
                    </a:cubicBezTo>
                    <a:cubicBezTo>
                      <a:pt x="97" y="318"/>
                      <a:pt x="97" y="323"/>
                      <a:pt x="96" y="329"/>
                    </a:cubicBezTo>
                    <a:cubicBezTo>
                      <a:pt x="95" y="335"/>
                      <a:pt x="95" y="341"/>
                      <a:pt x="95" y="346"/>
                    </a:cubicBezTo>
                    <a:cubicBezTo>
                      <a:pt x="95" y="342"/>
                      <a:pt x="95" y="338"/>
                      <a:pt x="96" y="334"/>
                    </a:cubicBezTo>
                    <a:close/>
                    <a:moveTo>
                      <a:pt x="109" y="494"/>
                    </a:moveTo>
                    <a:cubicBezTo>
                      <a:pt x="109" y="509"/>
                      <a:pt x="108" y="524"/>
                      <a:pt x="106" y="536"/>
                    </a:cubicBezTo>
                    <a:cubicBezTo>
                      <a:pt x="106" y="537"/>
                      <a:pt x="106" y="537"/>
                      <a:pt x="106" y="537"/>
                    </a:cubicBezTo>
                    <a:cubicBezTo>
                      <a:pt x="109" y="525"/>
                      <a:pt x="109" y="509"/>
                      <a:pt x="109" y="494"/>
                    </a:cubicBezTo>
                    <a:close/>
                    <a:moveTo>
                      <a:pt x="736" y="573"/>
                    </a:moveTo>
                    <a:cubicBezTo>
                      <a:pt x="737" y="572"/>
                      <a:pt x="740" y="576"/>
                      <a:pt x="741" y="575"/>
                    </a:cubicBezTo>
                    <a:cubicBezTo>
                      <a:pt x="720" y="561"/>
                      <a:pt x="689" y="556"/>
                      <a:pt x="689" y="573"/>
                    </a:cubicBezTo>
                    <a:cubicBezTo>
                      <a:pt x="688" y="574"/>
                      <a:pt x="689" y="575"/>
                      <a:pt x="689" y="576"/>
                    </a:cubicBezTo>
                    <a:cubicBezTo>
                      <a:pt x="692" y="562"/>
                      <a:pt x="716" y="562"/>
                      <a:pt x="736" y="573"/>
                    </a:cubicBezTo>
                    <a:close/>
                    <a:moveTo>
                      <a:pt x="734" y="526"/>
                    </a:moveTo>
                    <a:cubicBezTo>
                      <a:pt x="735" y="525"/>
                      <a:pt x="738" y="528"/>
                      <a:pt x="739" y="527"/>
                    </a:cubicBezTo>
                    <a:cubicBezTo>
                      <a:pt x="724" y="522"/>
                      <a:pt x="706" y="519"/>
                      <a:pt x="705" y="528"/>
                    </a:cubicBezTo>
                    <a:cubicBezTo>
                      <a:pt x="705" y="529"/>
                      <a:pt x="706" y="530"/>
                      <a:pt x="706" y="531"/>
                    </a:cubicBezTo>
                    <a:cubicBezTo>
                      <a:pt x="709" y="525"/>
                      <a:pt x="721" y="523"/>
                      <a:pt x="734" y="526"/>
                    </a:cubicBezTo>
                    <a:close/>
                    <a:moveTo>
                      <a:pt x="111" y="427"/>
                    </a:moveTo>
                    <a:cubicBezTo>
                      <a:pt x="110" y="430"/>
                      <a:pt x="110" y="433"/>
                      <a:pt x="110" y="436"/>
                    </a:cubicBezTo>
                    <a:cubicBezTo>
                      <a:pt x="109" y="446"/>
                      <a:pt x="109" y="457"/>
                      <a:pt x="109" y="469"/>
                    </a:cubicBezTo>
                    <a:cubicBezTo>
                      <a:pt x="109" y="459"/>
                      <a:pt x="109" y="450"/>
                      <a:pt x="110" y="441"/>
                    </a:cubicBezTo>
                    <a:cubicBezTo>
                      <a:pt x="111" y="436"/>
                      <a:pt x="111" y="432"/>
                      <a:pt x="111" y="427"/>
                    </a:cubicBezTo>
                    <a:close/>
                    <a:moveTo>
                      <a:pt x="124" y="782"/>
                    </a:moveTo>
                    <a:cubicBezTo>
                      <a:pt x="124" y="809"/>
                      <a:pt x="118" y="838"/>
                      <a:pt x="119" y="863"/>
                    </a:cubicBezTo>
                    <a:cubicBezTo>
                      <a:pt x="119" y="839"/>
                      <a:pt x="124" y="812"/>
                      <a:pt x="124" y="787"/>
                    </a:cubicBezTo>
                    <a:cubicBezTo>
                      <a:pt x="125" y="735"/>
                      <a:pt x="168" y="764"/>
                      <a:pt x="167" y="706"/>
                    </a:cubicBezTo>
                    <a:cubicBezTo>
                      <a:pt x="166" y="757"/>
                      <a:pt x="125" y="731"/>
                      <a:pt x="124" y="782"/>
                    </a:cubicBezTo>
                    <a:close/>
                    <a:moveTo>
                      <a:pt x="756" y="474"/>
                    </a:moveTo>
                    <a:cubicBezTo>
                      <a:pt x="756" y="488"/>
                      <a:pt x="755" y="504"/>
                      <a:pt x="749" y="518"/>
                    </a:cubicBezTo>
                    <a:cubicBezTo>
                      <a:pt x="749" y="519"/>
                      <a:pt x="750" y="519"/>
                      <a:pt x="750" y="519"/>
                    </a:cubicBezTo>
                    <a:cubicBezTo>
                      <a:pt x="756" y="504"/>
                      <a:pt x="757" y="487"/>
                      <a:pt x="756" y="474"/>
                    </a:cubicBezTo>
                    <a:close/>
                    <a:moveTo>
                      <a:pt x="1813" y="147"/>
                    </a:moveTo>
                    <a:cubicBezTo>
                      <a:pt x="1814" y="137"/>
                      <a:pt x="1811" y="127"/>
                      <a:pt x="1804" y="116"/>
                    </a:cubicBezTo>
                    <a:cubicBezTo>
                      <a:pt x="1800" y="109"/>
                      <a:pt x="1798" y="103"/>
                      <a:pt x="1797" y="96"/>
                    </a:cubicBezTo>
                    <a:cubicBezTo>
                      <a:pt x="1797" y="104"/>
                      <a:pt x="1799" y="113"/>
                      <a:pt x="1804" y="121"/>
                    </a:cubicBezTo>
                    <a:cubicBezTo>
                      <a:pt x="1810" y="130"/>
                      <a:pt x="1813" y="139"/>
                      <a:pt x="1813" y="147"/>
                    </a:cubicBezTo>
                    <a:close/>
                    <a:moveTo>
                      <a:pt x="1811" y="412"/>
                    </a:moveTo>
                    <a:cubicBezTo>
                      <a:pt x="1806" y="423"/>
                      <a:pt x="1805" y="431"/>
                      <a:pt x="1805" y="438"/>
                    </a:cubicBezTo>
                    <a:cubicBezTo>
                      <a:pt x="1806" y="432"/>
                      <a:pt x="1807" y="425"/>
                      <a:pt x="1811" y="417"/>
                    </a:cubicBezTo>
                    <a:cubicBezTo>
                      <a:pt x="1811" y="417"/>
                      <a:pt x="1812" y="415"/>
                      <a:pt x="1815" y="409"/>
                    </a:cubicBezTo>
                    <a:cubicBezTo>
                      <a:pt x="1818" y="404"/>
                      <a:pt x="1833" y="385"/>
                      <a:pt x="1832" y="357"/>
                    </a:cubicBezTo>
                    <a:cubicBezTo>
                      <a:pt x="1831" y="382"/>
                      <a:pt x="1818" y="399"/>
                      <a:pt x="1815" y="403"/>
                    </a:cubicBezTo>
                    <a:cubicBezTo>
                      <a:pt x="1812" y="410"/>
                      <a:pt x="1811" y="412"/>
                      <a:pt x="1811" y="412"/>
                    </a:cubicBezTo>
                    <a:close/>
                    <a:moveTo>
                      <a:pt x="1816" y="468"/>
                    </a:moveTo>
                    <a:cubicBezTo>
                      <a:pt x="1807" y="465"/>
                      <a:pt x="1801" y="465"/>
                      <a:pt x="1797" y="459"/>
                    </a:cubicBezTo>
                    <a:cubicBezTo>
                      <a:pt x="1791" y="465"/>
                      <a:pt x="1788" y="470"/>
                      <a:pt x="1788" y="484"/>
                    </a:cubicBezTo>
                    <a:cubicBezTo>
                      <a:pt x="1788" y="484"/>
                      <a:pt x="1788" y="484"/>
                      <a:pt x="1788" y="484"/>
                    </a:cubicBezTo>
                    <a:cubicBezTo>
                      <a:pt x="1789" y="474"/>
                      <a:pt x="1792" y="465"/>
                      <a:pt x="1797" y="459"/>
                    </a:cubicBezTo>
                    <a:cubicBezTo>
                      <a:pt x="1801" y="465"/>
                      <a:pt x="1807" y="470"/>
                      <a:pt x="1816" y="473"/>
                    </a:cubicBezTo>
                    <a:cubicBezTo>
                      <a:pt x="1840" y="481"/>
                      <a:pt x="1867" y="477"/>
                      <a:pt x="1866" y="453"/>
                    </a:cubicBezTo>
                    <a:cubicBezTo>
                      <a:pt x="1866" y="453"/>
                      <a:pt x="1866" y="452"/>
                      <a:pt x="1866" y="452"/>
                    </a:cubicBezTo>
                    <a:cubicBezTo>
                      <a:pt x="1863" y="472"/>
                      <a:pt x="1839" y="475"/>
                      <a:pt x="1816" y="468"/>
                    </a:cubicBezTo>
                    <a:close/>
                    <a:moveTo>
                      <a:pt x="1836" y="534"/>
                    </a:moveTo>
                    <a:cubicBezTo>
                      <a:pt x="1825" y="533"/>
                      <a:pt x="1816" y="535"/>
                      <a:pt x="1808" y="532"/>
                    </a:cubicBezTo>
                    <a:cubicBezTo>
                      <a:pt x="1801" y="539"/>
                      <a:pt x="1796" y="543"/>
                      <a:pt x="1795" y="552"/>
                    </a:cubicBezTo>
                    <a:cubicBezTo>
                      <a:pt x="1795" y="554"/>
                      <a:pt x="1795" y="555"/>
                      <a:pt x="1795" y="557"/>
                    </a:cubicBezTo>
                    <a:cubicBezTo>
                      <a:pt x="1796" y="548"/>
                      <a:pt x="1801" y="540"/>
                      <a:pt x="1808" y="533"/>
                    </a:cubicBezTo>
                    <a:cubicBezTo>
                      <a:pt x="1816" y="536"/>
                      <a:pt x="1825" y="539"/>
                      <a:pt x="1836" y="540"/>
                    </a:cubicBezTo>
                    <a:cubicBezTo>
                      <a:pt x="1878" y="544"/>
                      <a:pt x="1898" y="525"/>
                      <a:pt x="1894" y="512"/>
                    </a:cubicBezTo>
                    <a:cubicBezTo>
                      <a:pt x="1892" y="524"/>
                      <a:pt x="1872" y="538"/>
                      <a:pt x="1836" y="534"/>
                    </a:cubicBezTo>
                    <a:close/>
                    <a:moveTo>
                      <a:pt x="1807" y="450"/>
                    </a:moveTo>
                    <a:cubicBezTo>
                      <a:pt x="1807" y="451"/>
                      <a:pt x="1808" y="449"/>
                      <a:pt x="1809" y="450"/>
                    </a:cubicBezTo>
                    <a:cubicBezTo>
                      <a:pt x="1827" y="442"/>
                      <a:pt x="1849" y="447"/>
                      <a:pt x="1853" y="455"/>
                    </a:cubicBezTo>
                    <a:cubicBezTo>
                      <a:pt x="1854" y="454"/>
                      <a:pt x="1854" y="453"/>
                      <a:pt x="1854" y="453"/>
                    </a:cubicBezTo>
                    <a:cubicBezTo>
                      <a:pt x="1855" y="442"/>
                      <a:pt x="1827" y="438"/>
                      <a:pt x="1807" y="450"/>
                    </a:cubicBezTo>
                    <a:close/>
                    <a:moveTo>
                      <a:pt x="1822" y="523"/>
                    </a:moveTo>
                    <a:cubicBezTo>
                      <a:pt x="1845" y="509"/>
                      <a:pt x="1875" y="505"/>
                      <a:pt x="1880" y="514"/>
                    </a:cubicBezTo>
                    <a:cubicBezTo>
                      <a:pt x="1880" y="513"/>
                      <a:pt x="1880" y="512"/>
                      <a:pt x="1880" y="511"/>
                    </a:cubicBezTo>
                    <a:cubicBezTo>
                      <a:pt x="1880" y="497"/>
                      <a:pt x="1840" y="509"/>
                      <a:pt x="1815" y="526"/>
                    </a:cubicBezTo>
                    <a:cubicBezTo>
                      <a:pt x="1817" y="527"/>
                      <a:pt x="1820" y="523"/>
                      <a:pt x="1822" y="523"/>
                    </a:cubicBezTo>
                    <a:close/>
                    <a:moveTo>
                      <a:pt x="1811" y="206"/>
                    </a:moveTo>
                    <a:cubicBezTo>
                      <a:pt x="1825" y="187"/>
                      <a:pt x="1829" y="170"/>
                      <a:pt x="1828" y="155"/>
                    </a:cubicBezTo>
                    <a:cubicBezTo>
                      <a:pt x="1828" y="169"/>
                      <a:pt x="1823" y="184"/>
                      <a:pt x="1811" y="201"/>
                    </a:cubicBezTo>
                    <a:cubicBezTo>
                      <a:pt x="1799" y="218"/>
                      <a:pt x="1794" y="232"/>
                      <a:pt x="1795" y="247"/>
                    </a:cubicBezTo>
                    <a:cubicBezTo>
                      <a:pt x="1796" y="234"/>
                      <a:pt x="1801" y="221"/>
                      <a:pt x="1811" y="206"/>
                    </a:cubicBezTo>
                    <a:close/>
                    <a:moveTo>
                      <a:pt x="1809" y="7"/>
                    </a:moveTo>
                    <a:cubicBezTo>
                      <a:pt x="1808" y="5"/>
                      <a:pt x="1806" y="2"/>
                      <a:pt x="1804" y="0"/>
                    </a:cubicBezTo>
                    <a:cubicBezTo>
                      <a:pt x="1804" y="0"/>
                      <a:pt x="1816" y="24"/>
                      <a:pt x="1817" y="44"/>
                    </a:cubicBezTo>
                    <a:cubicBezTo>
                      <a:pt x="1818" y="32"/>
                      <a:pt x="1813" y="17"/>
                      <a:pt x="1809" y="7"/>
                    </a:cubicBezTo>
                    <a:close/>
                    <a:moveTo>
                      <a:pt x="1810" y="92"/>
                    </a:moveTo>
                    <a:cubicBezTo>
                      <a:pt x="1811" y="81"/>
                      <a:pt x="1819" y="73"/>
                      <a:pt x="1824" y="66"/>
                    </a:cubicBezTo>
                    <a:cubicBezTo>
                      <a:pt x="1827" y="62"/>
                      <a:pt x="1828" y="57"/>
                      <a:pt x="1827" y="50"/>
                    </a:cubicBezTo>
                    <a:cubicBezTo>
                      <a:pt x="1827" y="54"/>
                      <a:pt x="1826" y="58"/>
                      <a:pt x="1824" y="60"/>
                    </a:cubicBezTo>
                    <a:cubicBezTo>
                      <a:pt x="1818" y="69"/>
                      <a:pt x="1809" y="78"/>
                      <a:pt x="1810" y="92"/>
                    </a:cubicBezTo>
                    <a:close/>
                    <a:moveTo>
                      <a:pt x="1793" y="439"/>
                    </a:moveTo>
                    <a:cubicBezTo>
                      <a:pt x="1793" y="443"/>
                      <a:pt x="1793" y="446"/>
                      <a:pt x="1794" y="449"/>
                    </a:cubicBezTo>
                    <a:cubicBezTo>
                      <a:pt x="1794" y="449"/>
                      <a:pt x="1794" y="448"/>
                      <a:pt x="1795" y="448"/>
                    </a:cubicBezTo>
                    <a:cubicBezTo>
                      <a:pt x="1794" y="445"/>
                      <a:pt x="1793" y="442"/>
                      <a:pt x="1793" y="439"/>
                    </a:cubicBezTo>
                    <a:close/>
                    <a:moveTo>
                      <a:pt x="1814" y="660"/>
                    </a:moveTo>
                    <a:cubicBezTo>
                      <a:pt x="1816" y="661"/>
                      <a:pt x="1818" y="657"/>
                      <a:pt x="1820" y="658"/>
                    </a:cubicBezTo>
                    <a:cubicBezTo>
                      <a:pt x="1852" y="645"/>
                      <a:pt x="1889" y="648"/>
                      <a:pt x="1895" y="656"/>
                    </a:cubicBezTo>
                    <a:cubicBezTo>
                      <a:pt x="1896" y="655"/>
                      <a:pt x="1896" y="654"/>
                      <a:pt x="1896" y="653"/>
                    </a:cubicBezTo>
                    <a:cubicBezTo>
                      <a:pt x="1896" y="642"/>
                      <a:pt x="1851" y="642"/>
                      <a:pt x="1814" y="660"/>
                    </a:cubicBezTo>
                    <a:close/>
                    <a:moveTo>
                      <a:pt x="1882" y="578"/>
                    </a:moveTo>
                    <a:cubicBezTo>
                      <a:pt x="1882" y="577"/>
                      <a:pt x="1882" y="576"/>
                      <a:pt x="1882" y="576"/>
                    </a:cubicBezTo>
                    <a:cubicBezTo>
                      <a:pt x="1878" y="597"/>
                      <a:pt x="1834" y="603"/>
                      <a:pt x="1807" y="589"/>
                    </a:cubicBezTo>
                    <a:cubicBezTo>
                      <a:pt x="1799" y="597"/>
                      <a:pt x="1793" y="604"/>
                      <a:pt x="1792" y="619"/>
                    </a:cubicBezTo>
                    <a:cubicBezTo>
                      <a:pt x="1792" y="621"/>
                      <a:pt x="1792" y="623"/>
                      <a:pt x="1792" y="624"/>
                    </a:cubicBezTo>
                    <a:cubicBezTo>
                      <a:pt x="1792" y="624"/>
                      <a:pt x="1792" y="624"/>
                      <a:pt x="1792" y="624"/>
                    </a:cubicBezTo>
                    <a:cubicBezTo>
                      <a:pt x="1793" y="609"/>
                      <a:pt x="1799" y="598"/>
                      <a:pt x="1807" y="590"/>
                    </a:cubicBezTo>
                    <a:cubicBezTo>
                      <a:pt x="1836" y="604"/>
                      <a:pt x="1883" y="602"/>
                      <a:pt x="1882" y="578"/>
                    </a:cubicBezTo>
                    <a:close/>
                    <a:moveTo>
                      <a:pt x="1795" y="784"/>
                    </a:moveTo>
                    <a:cubicBezTo>
                      <a:pt x="1787" y="800"/>
                      <a:pt x="1784" y="816"/>
                      <a:pt x="1781" y="842"/>
                    </a:cubicBezTo>
                    <a:cubicBezTo>
                      <a:pt x="1780" y="845"/>
                      <a:pt x="1780" y="848"/>
                      <a:pt x="1780" y="851"/>
                    </a:cubicBezTo>
                    <a:cubicBezTo>
                      <a:pt x="1780" y="850"/>
                      <a:pt x="1780" y="848"/>
                      <a:pt x="1781" y="847"/>
                    </a:cubicBezTo>
                    <a:cubicBezTo>
                      <a:pt x="1784" y="821"/>
                      <a:pt x="1786" y="801"/>
                      <a:pt x="1794" y="785"/>
                    </a:cubicBezTo>
                    <a:cubicBezTo>
                      <a:pt x="1843" y="801"/>
                      <a:pt x="1919" y="779"/>
                      <a:pt x="1915" y="748"/>
                    </a:cubicBezTo>
                    <a:cubicBezTo>
                      <a:pt x="1911" y="776"/>
                      <a:pt x="1840" y="799"/>
                      <a:pt x="1795" y="784"/>
                    </a:cubicBezTo>
                    <a:close/>
                    <a:moveTo>
                      <a:pt x="1805" y="666"/>
                    </a:moveTo>
                    <a:cubicBezTo>
                      <a:pt x="1842" y="690"/>
                      <a:pt x="1908" y="690"/>
                      <a:pt x="1910" y="658"/>
                    </a:cubicBezTo>
                    <a:cubicBezTo>
                      <a:pt x="1910" y="657"/>
                      <a:pt x="1910" y="656"/>
                      <a:pt x="1910" y="654"/>
                    </a:cubicBezTo>
                    <a:cubicBezTo>
                      <a:pt x="1906" y="684"/>
                      <a:pt x="1841" y="690"/>
                      <a:pt x="1805" y="666"/>
                    </a:cubicBezTo>
                    <a:cubicBezTo>
                      <a:pt x="1785" y="678"/>
                      <a:pt x="1770" y="692"/>
                      <a:pt x="1769" y="722"/>
                    </a:cubicBezTo>
                    <a:cubicBezTo>
                      <a:pt x="1769" y="724"/>
                      <a:pt x="1769" y="725"/>
                      <a:pt x="1769" y="727"/>
                    </a:cubicBezTo>
                    <a:cubicBezTo>
                      <a:pt x="1770" y="698"/>
                      <a:pt x="1785" y="678"/>
                      <a:pt x="1805" y="666"/>
                    </a:cubicBezTo>
                    <a:close/>
                    <a:moveTo>
                      <a:pt x="1868" y="576"/>
                    </a:moveTo>
                    <a:cubicBezTo>
                      <a:pt x="1869" y="575"/>
                      <a:pt x="1869" y="574"/>
                      <a:pt x="1869" y="573"/>
                    </a:cubicBezTo>
                    <a:cubicBezTo>
                      <a:pt x="1869" y="563"/>
                      <a:pt x="1836" y="565"/>
                      <a:pt x="1813" y="582"/>
                    </a:cubicBezTo>
                    <a:cubicBezTo>
                      <a:pt x="1815" y="583"/>
                      <a:pt x="1818" y="580"/>
                      <a:pt x="1819" y="580"/>
                    </a:cubicBezTo>
                    <a:cubicBezTo>
                      <a:pt x="1839" y="569"/>
                      <a:pt x="1863" y="569"/>
                      <a:pt x="1868" y="576"/>
                    </a:cubicBezTo>
                    <a:close/>
                    <a:moveTo>
                      <a:pt x="1828" y="756"/>
                    </a:moveTo>
                    <a:cubicBezTo>
                      <a:pt x="1856" y="743"/>
                      <a:pt x="1892" y="738"/>
                      <a:pt x="1896" y="747"/>
                    </a:cubicBezTo>
                    <a:cubicBezTo>
                      <a:pt x="1896" y="746"/>
                      <a:pt x="1896" y="744"/>
                      <a:pt x="1896" y="742"/>
                    </a:cubicBezTo>
                    <a:cubicBezTo>
                      <a:pt x="1892" y="733"/>
                      <a:pt x="1856" y="738"/>
                      <a:pt x="1828" y="750"/>
                    </a:cubicBezTo>
                    <a:cubicBezTo>
                      <a:pt x="1815" y="756"/>
                      <a:pt x="1806" y="766"/>
                      <a:pt x="1799" y="774"/>
                    </a:cubicBezTo>
                    <a:cubicBezTo>
                      <a:pt x="1801" y="775"/>
                      <a:pt x="1802" y="771"/>
                      <a:pt x="1804" y="772"/>
                    </a:cubicBezTo>
                    <a:cubicBezTo>
                      <a:pt x="1810" y="765"/>
                      <a:pt x="1817" y="760"/>
                      <a:pt x="1828" y="756"/>
                    </a:cubicBezTo>
                    <a:close/>
                    <a:moveTo>
                      <a:pt x="1239" y="640"/>
                    </a:moveTo>
                    <a:cubicBezTo>
                      <a:pt x="1242" y="647"/>
                      <a:pt x="1244" y="655"/>
                      <a:pt x="1246" y="664"/>
                    </a:cubicBezTo>
                    <a:cubicBezTo>
                      <a:pt x="1246" y="667"/>
                      <a:pt x="1246" y="669"/>
                      <a:pt x="1246" y="672"/>
                    </a:cubicBezTo>
                    <a:cubicBezTo>
                      <a:pt x="1246" y="668"/>
                      <a:pt x="1246" y="664"/>
                      <a:pt x="1246" y="659"/>
                    </a:cubicBezTo>
                    <a:cubicBezTo>
                      <a:pt x="1244" y="650"/>
                      <a:pt x="1242" y="647"/>
                      <a:pt x="1239" y="640"/>
                    </a:cubicBezTo>
                    <a:cubicBezTo>
                      <a:pt x="1210" y="660"/>
                      <a:pt x="1154" y="642"/>
                      <a:pt x="1150" y="619"/>
                    </a:cubicBezTo>
                    <a:cubicBezTo>
                      <a:pt x="1150" y="620"/>
                      <a:pt x="1150" y="620"/>
                      <a:pt x="1149" y="621"/>
                    </a:cubicBezTo>
                    <a:cubicBezTo>
                      <a:pt x="1148" y="646"/>
                      <a:pt x="1208" y="662"/>
                      <a:pt x="1239" y="640"/>
                    </a:cubicBezTo>
                    <a:close/>
                    <a:moveTo>
                      <a:pt x="748" y="581"/>
                    </a:moveTo>
                    <a:cubicBezTo>
                      <a:pt x="754" y="587"/>
                      <a:pt x="758" y="594"/>
                      <a:pt x="760" y="602"/>
                    </a:cubicBezTo>
                    <a:cubicBezTo>
                      <a:pt x="760" y="603"/>
                      <a:pt x="760" y="604"/>
                      <a:pt x="761" y="605"/>
                    </a:cubicBezTo>
                    <a:cubicBezTo>
                      <a:pt x="761" y="602"/>
                      <a:pt x="761" y="600"/>
                      <a:pt x="760" y="597"/>
                    </a:cubicBezTo>
                    <a:cubicBezTo>
                      <a:pt x="758" y="589"/>
                      <a:pt x="755" y="585"/>
                      <a:pt x="749" y="580"/>
                    </a:cubicBezTo>
                    <a:cubicBezTo>
                      <a:pt x="723" y="597"/>
                      <a:pt x="681" y="601"/>
                      <a:pt x="678" y="577"/>
                    </a:cubicBezTo>
                    <a:cubicBezTo>
                      <a:pt x="678" y="578"/>
                      <a:pt x="678" y="579"/>
                      <a:pt x="678" y="580"/>
                    </a:cubicBezTo>
                    <a:cubicBezTo>
                      <a:pt x="678" y="607"/>
                      <a:pt x="721" y="599"/>
                      <a:pt x="748" y="581"/>
                    </a:cubicBezTo>
                    <a:close/>
                    <a:moveTo>
                      <a:pt x="747" y="626"/>
                    </a:moveTo>
                    <a:cubicBezTo>
                      <a:pt x="752" y="627"/>
                      <a:pt x="747" y="631"/>
                      <a:pt x="752" y="627"/>
                    </a:cubicBezTo>
                    <a:cubicBezTo>
                      <a:pt x="722" y="613"/>
                      <a:pt x="677" y="612"/>
                      <a:pt x="676" y="632"/>
                    </a:cubicBezTo>
                    <a:cubicBezTo>
                      <a:pt x="676" y="634"/>
                      <a:pt x="676" y="635"/>
                      <a:pt x="677" y="635"/>
                    </a:cubicBezTo>
                    <a:cubicBezTo>
                      <a:pt x="680" y="618"/>
                      <a:pt x="719" y="615"/>
                      <a:pt x="747" y="626"/>
                    </a:cubicBezTo>
                    <a:close/>
                    <a:moveTo>
                      <a:pt x="760" y="633"/>
                    </a:moveTo>
                    <a:cubicBezTo>
                      <a:pt x="768" y="639"/>
                      <a:pt x="774" y="647"/>
                      <a:pt x="776" y="656"/>
                    </a:cubicBezTo>
                    <a:cubicBezTo>
                      <a:pt x="776" y="654"/>
                      <a:pt x="776" y="653"/>
                      <a:pt x="776" y="651"/>
                    </a:cubicBezTo>
                    <a:cubicBezTo>
                      <a:pt x="774" y="641"/>
                      <a:pt x="768" y="639"/>
                      <a:pt x="760" y="633"/>
                    </a:cubicBezTo>
                    <a:cubicBezTo>
                      <a:pt x="732" y="660"/>
                      <a:pt x="668" y="660"/>
                      <a:pt x="664" y="635"/>
                    </a:cubicBezTo>
                    <a:cubicBezTo>
                      <a:pt x="664" y="636"/>
                      <a:pt x="664" y="638"/>
                      <a:pt x="664" y="639"/>
                    </a:cubicBezTo>
                    <a:cubicBezTo>
                      <a:pt x="666" y="665"/>
                      <a:pt x="731" y="660"/>
                      <a:pt x="760" y="633"/>
                    </a:cubicBezTo>
                    <a:close/>
                    <a:moveTo>
                      <a:pt x="721" y="548"/>
                    </a:moveTo>
                    <a:cubicBezTo>
                      <a:pt x="732" y="546"/>
                      <a:pt x="740" y="540"/>
                      <a:pt x="745" y="531"/>
                    </a:cubicBezTo>
                    <a:cubicBezTo>
                      <a:pt x="752" y="535"/>
                      <a:pt x="757" y="541"/>
                      <a:pt x="758" y="548"/>
                    </a:cubicBezTo>
                    <a:cubicBezTo>
                      <a:pt x="759" y="547"/>
                      <a:pt x="759" y="546"/>
                      <a:pt x="759" y="545"/>
                    </a:cubicBezTo>
                    <a:cubicBezTo>
                      <a:pt x="758" y="536"/>
                      <a:pt x="754" y="534"/>
                      <a:pt x="747" y="530"/>
                    </a:cubicBezTo>
                    <a:cubicBezTo>
                      <a:pt x="741" y="539"/>
                      <a:pt x="732" y="541"/>
                      <a:pt x="721" y="543"/>
                    </a:cubicBezTo>
                    <a:cubicBezTo>
                      <a:pt x="701" y="546"/>
                      <a:pt x="693" y="541"/>
                      <a:pt x="691" y="533"/>
                    </a:cubicBezTo>
                    <a:cubicBezTo>
                      <a:pt x="689" y="543"/>
                      <a:pt x="697" y="553"/>
                      <a:pt x="721" y="548"/>
                    </a:cubicBezTo>
                    <a:close/>
                    <a:moveTo>
                      <a:pt x="1168" y="616"/>
                    </a:moveTo>
                    <a:cubicBezTo>
                      <a:pt x="1168" y="617"/>
                      <a:pt x="1168" y="618"/>
                      <a:pt x="1168" y="619"/>
                    </a:cubicBezTo>
                    <a:cubicBezTo>
                      <a:pt x="1172" y="606"/>
                      <a:pt x="1206" y="599"/>
                      <a:pt x="1228" y="623"/>
                    </a:cubicBezTo>
                    <a:cubicBezTo>
                      <a:pt x="1229" y="622"/>
                      <a:pt x="1231" y="627"/>
                      <a:pt x="1232" y="626"/>
                    </a:cubicBezTo>
                    <a:cubicBezTo>
                      <a:pt x="1209" y="596"/>
                      <a:pt x="1168" y="600"/>
                      <a:pt x="1168" y="616"/>
                    </a:cubicBezTo>
                    <a:close/>
                    <a:moveTo>
                      <a:pt x="1233" y="564"/>
                    </a:moveTo>
                    <a:cubicBezTo>
                      <a:pt x="1236" y="570"/>
                      <a:pt x="1239" y="577"/>
                      <a:pt x="1241" y="586"/>
                    </a:cubicBezTo>
                    <a:cubicBezTo>
                      <a:pt x="1242" y="590"/>
                      <a:pt x="1242" y="593"/>
                      <a:pt x="1243" y="597"/>
                    </a:cubicBezTo>
                    <a:cubicBezTo>
                      <a:pt x="1243" y="592"/>
                      <a:pt x="1242" y="587"/>
                      <a:pt x="1241" y="581"/>
                    </a:cubicBezTo>
                    <a:cubicBezTo>
                      <a:pt x="1239" y="572"/>
                      <a:pt x="1236" y="569"/>
                      <a:pt x="1233" y="563"/>
                    </a:cubicBezTo>
                    <a:cubicBezTo>
                      <a:pt x="1210" y="585"/>
                      <a:pt x="1162" y="577"/>
                      <a:pt x="1158" y="557"/>
                    </a:cubicBezTo>
                    <a:cubicBezTo>
                      <a:pt x="1158" y="558"/>
                      <a:pt x="1158" y="559"/>
                      <a:pt x="1158" y="560"/>
                    </a:cubicBezTo>
                    <a:cubicBezTo>
                      <a:pt x="1158" y="582"/>
                      <a:pt x="1208" y="587"/>
                      <a:pt x="1233" y="564"/>
                    </a:cubicBezTo>
                    <a:close/>
                    <a:moveTo>
                      <a:pt x="755" y="455"/>
                    </a:moveTo>
                    <a:cubicBezTo>
                      <a:pt x="755" y="454"/>
                      <a:pt x="755" y="453"/>
                      <a:pt x="755" y="453"/>
                    </a:cubicBezTo>
                    <a:cubicBezTo>
                      <a:pt x="755" y="456"/>
                      <a:pt x="755" y="458"/>
                      <a:pt x="755" y="460"/>
                    </a:cubicBezTo>
                    <a:cubicBezTo>
                      <a:pt x="755" y="458"/>
                      <a:pt x="755" y="457"/>
                      <a:pt x="755" y="455"/>
                    </a:cubicBezTo>
                    <a:close/>
                    <a:moveTo>
                      <a:pt x="689" y="710"/>
                    </a:moveTo>
                    <a:cubicBezTo>
                      <a:pt x="698" y="707"/>
                      <a:pt x="707" y="707"/>
                      <a:pt x="715" y="710"/>
                    </a:cubicBezTo>
                    <a:cubicBezTo>
                      <a:pt x="731" y="709"/>
                      <a:pt x="748" y="704"/>
                      <a:pt x="761" y="696"/>
                    </a:cubicBezTo>
                    <a:cubicBezTo>
                      <a:pt x="763" y="700"/>
                      <a:pt x="764" y="705"/>
                      <a:pt x="764" y="710"/>
                    </a:cubicBezTo>
                    <a:cubicBezTo>
                      <a:pt x="765" y="703"/>
                      <a:pt x="763" y="700"/>
                      <a:pt x="760" y="695"/>
                    </a:cubicBezTo>
                    <a:cubicBezTo>
                      <a:pt x="726" y="715"/>
                      <a:pt x="668" y="709"/>
                      <a:pt x="663" y="689"/>
                    </a:cubicBezTo>
                    <a:cubicBezTo>
                      <a:pt x="663" y="690"/>
                      <a:pt x="663" y="691"/>
                      <a:pt x="663" y="692"/>
                    </a:cubicBezTo>
                    <a:cubicBezTo>
                      <a:pt x="663" y="701"/>
                      <a:pt x="674" y="707"/>
                      <a:pt x="689" y="710"/>
                    </a:cubicBezTo>
                    <a:close/>
                    <a:moveTo>
                      <a:pt x="2056" y="901"/>
                    </a:moveTo>
                    <a:cubicBezTo>
                      <a:pt x="2055" y="911"/>
                      <a:pt x="2048" y="918"/>
                      <a:pt x="2048" y="918"/>
                    </a:cubicBezTo>
                    <a:cubicBezTo>
                      <a:pt x="2048" y="918"/>
                      <a:pt x="1858" y="923"/>
                      <a:pt x="1786" y="927"/>
                    </a:cubicBezTo>
                    <a:cubicBezTo>
                      <a:pt x="1714" y="931"/>
                      <a:pt x="1689" y="928"/>
                      <a:pt x="1625" y="923"/>
                    </a:cubicBezTo>
                    <a:cubicBezTo>
                      <a:pt x="1561" y="918"/>
                      <a:pt x="1395" y="930"/>
                      <a:pt x="1352" y="934"/>
                    </a:cubicBezTo>
                    <a:cubicBezTo>
                      <a:pt x="1309" y="938"/>
                      <a:pt x="1199" y="937"/>
                      <a:pt x="1142" y="937"/>
                    </a:cubicBezTo>
                    <a:cubicBezTo>
                      <a:pt x="1085" y="937"/>
                      <a:pt x="891" y="936"/>
                      <a:pt x="822" y="936"/>
                    </a:cubicBezTo>
                    <a:cubicBezTo>
                      <a:pt x="753" y="936"/>
                      <a:pt x="574" y="938"/>
                      <a:pt x="531" y="931"/>
                    </a:cubicBezTo>
                    <a:cubicBezTo>
                      <a:pt x="488" y="924"/>
                      <a:pt x="378" y="933"/>
                      <a:pt x="326" y="937"/>
                    </a:cubicBezTo>
                    <a:cubicBezTo>
                      <a:pt x="274" y="941"/>
                      <a:pt x="216" y="939"/>
                      <a:pt x="178" y="940"/>
                    </a:cubicBezTo>
                    <a:cubicBezTo>
                      <a:pt x="140" y="941"/>
                      <a:pt x="124" y="938"/>
                      <a:pt x="87" y="940"/>
                    </a:cubicBezTo>
                    <a:cubicBezTo>
                      <a:pt x="50" y="942"/>
                      <a:pt x="0" y="939"/>
                      <a:pt x="0" y="939"/>
                    </a:cubicBezTo>
                    <a:cubicBezTo>
                      <a:pt x="0" y="944"/>
                      <a:pt x="0" y="944"/>
                      <a:pt x="0" y="944"/>
                    </a:cubicBezTo>
                    <a:cubicBezTo>
                      <a:pt x="0" y="944"/>
                      <a:pt x="50" y="947"/>
                      <a:pt x="87" y="945"/>
                    </a:cubicBezTo>
                    <a:cubicBezTo>
                      <a:pt x="124" y="943"/>
                      <a:pt x="140" y="946"/>
                      <a:pt x="178" y="945"/>
                    </a:cubicBezTo>
                    <a:cubicBezTo>
                      <a:pt x="216" y="944"/>
                      <a:pt x="274" y="946"/>
                      <a:pt x="326" y="942"/>
                    </a:cubicBezTo>
                    <a:cubicBezTo>
                      <a:pt x="378" y="938"/>
                      <a:pt x="488" y="929"/>
                      <a:pt x="531" y="936"/>
                    </a:cubicBezTo>
                    <a:cubicBezTo>
                      <a:pt x="574" y="943"/>
                      <a:pt x="753" y="941"/>
                      <a:pt x="822" y="941"/>
                    </a:cubicBezTo>
                    <a:cubicBezTo>
                      <a:pt x="891" y="941"/>
                      <a:pt x="1085" y="942"/>
                      <a:pt x="1142" y="942"/>
                    </a:cubicBezTo>
                    <a:cubicBezTo>
                      <a:pt x="1199" y="942"/>
                      <a:pt x="1309" y="943"/>
                      <a:pt x="1352" y="939"/>
                    </a:cubicBezTo>
                    <a:cubicBezTo>
                      <a:pt x="1395" y="935"/>
                      <a:pt x="1561" y="923"/>
                      <a:pt x="1625" y="928"/>
                    </a:cubicBezTo>
                    <a:cubicBezTo>
                      <a:pt x="1689" y="933"/>
                      <a:pt x="1714" y="936"/>
                      <a:pt x="1786" y="932"/>
                    </a:cubicBezTo>
                    <a:cubicBezTo>
                      <a:pt x="1858" y="928"/>
                      <a:pt x="2048" y="923"/>
                      <a:pt x="2048" y="923"/>
                    </a:cubicBezTo>
                    <a:cubicBezTo>
                      <a:pt x="2048" y="923"/>
                      <a:pt x="2057" y="913"/>
                      <a:pt x="2056" y="901"/>
                    </a:cubicBezTo>
                    <a:close/>
                    <a:moveTo>
                      <a:pt x="138" y="680"/>
                    </a:moveTo>
                    <a:cubicBezTo>
                      <a:pt x="149" y="687"/>
                      <a:pt x="154" y="695"/>
                      <a:pt x="154" y="703"/>
                    </a:cubicBezTo>
                    <a:cubicBezTo>
                      <a:pt x="155" y="693"/>
                      <a:pt x="151" y="688"/>
                      <a:pt x="139" y="680"/>
                    </a:cubicBezTo>
                    <a:cubicBezTo>
                      <a:pt x="101" y="718"/>
                      <a:pt x="15" y="730"/>
                      <a:pt x="12" y="684"/>
                    </a:cubicBezTo>
                    <a:cubicBezTo>
                      <a:pt x="12" y="685"/>
                      <a:pt x="12" y="687"/>
                      <a:pt x="12" y="688"/>
                    </a:cubicBezTo>
                    <a:cubicBezTo>
                      <a:pt x="14" y="736"/>
                      <a:pt x="100" y="718"/>
                      <a:pt x="138" y="680"/>
                    </a:cubicBezTo>
                    <a:close/>
                    <a:moveTo>
                      <a:pt x="123" y="673"/>
                    </a:moveTo>
                    <a:cubicBezTo>
                      <a:pt x="124" y="672"/>
                      <a:pt x="125" y="675"/>
                      <a:pt x="126" y="674"/>
                    </a:cubicBezTo>
                    <a:cubicBezTo>
                      <a:pt x="126" y="674"/>
                      <a:pt x="127" y="675"/>
                      <a:pt x="127" y="675"/>
                    </a:cubicBezTo>
                    <a:cubicBezTo>
                      <a:pt x="83" y="658"/>
                      <a:pt x="23" y="648"/>
                      <a:pt x="24" y="683"/>
                    </a:cubicBezTo>
                    <a:cubicBezTo>
                      <a:pt x="24" y="684"/>
                      <a:pt x="24" y="684"/>
                      <a:pt x="24" y="685"/>
                    </a:cubicBezTo>
                    <a:cubicBezTo>
                      <a:pt x="27" y="655"/>
                      <a:pt x="81" y="658"/>
                      <a:pt x="123" y="673"/>
                    </a:cubicBezTo>
                    <a:close/>
                    <a:moveTo>
                      <a:pt x="115" y="607"/>
                    </a:moveTo>
                    <a:cubicBezTo>
                      <a:pt x="127" y="614"/>
                      <a:pt x="136" y="624"/>
                      <a:pt x="139" y="640"/>
                    </a:cubicBezTo>
                    <a:cubicBezTo>
                      <a:pt x="140" y="641"/>
                      <a:pt x="140" y="643"/>
                      <a:pt x="140" y="644"/>
                    </a:cubicBezTo>
                    <a:cubicBezTo>
                      <a:pt x="140" y="641"/>
                      <a:pt x="140" y="638"/>
                      <a:pt x="139" y="635"/>
                    </a:cubicBezTo>
                    <a:cubicBezTo>
                      <a:pt x="136" y="619"/>
                      <a:pt x="126" y="613"/>
                      <a:pt x="115" y="606"/>
                    </a:cubicBezTo>
                    <a:cubicBezTo>
                      <a:pt x="93" y="633"/>
                      <a:pt x="38" y="649"/>
                      <a:pt x="34" y="613"/>
                    </a:cubicBezTo>
                    <a:cubicBezTo>
                      <a:pt x="34" y="613"/>
                      <a:pt x="34" y="613"/>
                      <a:pt x="34" y="613"/>
                    </a:cubicBezTo>
                    <a:cubicBezTo>
                      <a:pt x="33" y="615"/>
                      <a:pt x="33" y="617"/>
                      <a:pt x="34" y="619"/>
                    </a:cubicBezTo>
                    <a:cubicBezTo>
                      <a:pt x="38" y="654"/>
                      <a:pt x="93" y="634"/>
                      <a:pt x="115" y="607"/>
                    </a:cubicBezTo>
                    <a:close/>
                    <a:moveTo>
                      <a:pt x="1174" y="551"/>
                    </a:moveTo>
                    <a:cubicBezTo>
                      <a:pt x="1174" y="552"/>
                      <a:pt x="1174" y="553"/>
                      <a:pt x="1175" y="554"/>
                    </a:cubicBezTo>
                    <a:cubicBezTo>
                      <a:pt x="1179" y="544"/>
                      <a:pt x="1203" y="534"/>
                      <a:pt x="1222" y="551"/>
                    </a:cubicBezTo>
                    <a:cubicBezTo>
                      <a:pt x="1223" y="550"/>
                      <a:pt x="1225" y="553"/>
                      <a:pt x="1226" y="552"/>
                    </a:cubicBezTo>
                    <a:cubicBezTo>
                      <a:pt x="1205" y="530"/>
                      <a:pt x="1175" y="539"/>
                      <a:pt x="1174" y="551"/>
                    </a:cubicBezTo>
                    <a:close/>
                    <a:moveTo>
                      <a:pt x="88" y="316"/>
                    </a:moveTo>
                    <a:cubicBezTo>
                      <a:pt x="88" y="305"/>
                      <a:pt x="88" y="293"/>
                      <a:pt x="84" y="282"/>
                    </a:cubicBezTo>
                    <a:cubicBezTo>
                      <a:pt x="82" y="275"/>
                      <a:pt x="81" y="269"/>
                      <a:pt x="81" y="264"/>
                    </a:cubicBezTo>
                    <a:cubicBezTo>
                      <a:pt x="80" y="271"/>
                      <a:pt x="81" y="278"/>
                      <a:pt x="84" y="287"/>
                    </a:cubicBezTo>
                    <a:cubicBezTo>
                      <a:pt x="87" y="297"/>
                      <a:pt x="88" y="307"/>
                      <a:pt x="88" y="316"/>
                    </a:cubicBezTo>
                    <a:close/>
                    <a:moveTo>
                      <a:pt x="87" y="201"/>
                    </a:moveTo>
                    <a:cubicBezTo>
                      <a:pt x="86" y="198"/>
                      <a:pt x="85" y="196"/>
                      <a:pt x="85" y="196"/>
                    </a:cubicBezTo>
                    <a:cubicBezTo>
                      <a:pt x="86" y="204"/>
                      <a:pt x="87" y="211"/>
                      <a:pt x="87" y="217"/>
                    </a:cubicBezTo>
                    <a:cubicBezTo>
                      <a:pt x="87" y="212"/>
                      <a:pt x="87" y="207"/>
                      <a:pt x="87" y="201"/>
                    </a:cubicBezTo>
                    <a:close/>
                    <a:moveTo>
                      <a:pt x="100" y="602"/>
                    </a:moveTo>
                    <a:cubicBezTo>
                      <a:pt x="102" y="600"/>
                      <a:pt x="103" y="603"/>
                      <a:pt x="104" y="602"/>
                    </a:cubicBezTo>
                    <a:cubicBezTo>
                      <a:pt x="77" y="593"/>
                      <a:pt x="45" y="597"/>
                      <a:pt x="46" y="611"/>
                    </a:cubicBezTo>
                    <a:cubicBezTo>
                      <a:pt x="47" y="612"/>
                      <a:pt x="47" y="612"/>
                      <a:pt x="47" y="613"/>
                    </a:cubicBezTo>
                    <a:cubicBezTo>
                      <a:pt x="51" y="602"/>
                      <a:pt x="77" y="595"/>
                      <a:pt x="100" y="602"/>
                    </a:cubicBezTo>
                    <a:close/>
                    <a:moveTo>
                      <a:pt x="81" y="567"/>
                    </a:moveTo>
                    <a:cubicBezTo>
                      <a:pt x="92" y="567"/>
                      <a:pt x="98" y="561"/>
                      <a:pt x="103" y="552"/>
                    </a:cubicBezTo>
                    <a:cubicBezTo>
                      <a:pt x="106" y="557"/>
                      <a:pt x="109" y="564"/>
                      <a:pt x="111" y="572"/>
                    </a:cubicBezTo>
                    <a:cubicBezTo>
                      <a:pt x="111" y="574"/>
                      <a:pt x="112" y="576"/>
                      <a:pt x="112" y="577"/>
                    </a:cubicBezTo>
                    <a:cubicBezTo>
                      <a:pt x="112" y="574"/>
                      <a:pt x="112" y="571"/>
                      <a:pt x="111" y="567"/>
                    </a:cubicBezTo>
                    <a:cubicBezTo>
                      <a:pt x="109" y="558"/>
                      <a:pt x="107" y="556"/>
                      <a:pt x="103" y="551"/>
                    </a:cubicBezTo>
                    <a:cubicBezTo>
                      <a:pt x="99" y="561"/>
                      <a:pt x="92" y="562"/>
                      <a:pt x="81" y="562"/>
                    </a:cubicBezTo>
                    <a:cubicBezTo>
                      <a:pt x="63" y="561"/>
                      <a:pt x="55" y="553"/>
                      <a:pt x="53" y="544"/>
                    </a:cubicBezTo>
                    <a:cubicBezTo>
                      <a:pt x="52" y="554"/>
                      <a:pt x="60" y="566"/>
                      <a:pt x="81" y="567"/>
                    </a:cubicBezTo>
                    <a:close/>
                    <a:moveTo>
                      <a:pt x="1225" y="503"/>
                    </a:moveTo>
                    <a:cubicBezTo>
                      <a:pt x="1229" y="509"/>
                      <a:pt x="1232" y="516"/>
                      <a:pt x="1234" y="526"/>
                    </a:cubicBezTo>
                    <a:cubicBezTo>
                      <a:pt x="1234" y="527"/>
                      <a:pt x="1234" y="528"/>
                      <a:pt x="1234" y="529"/>
                    </a:cubicBezTo>
                    <a:cubicBezTo>
                      <a:pt x="1234" y="526"/>
                      <a:pt x="1234" y="524"/>
                      <a:pt x="1234" y="520"/>
                    </a:cubicBezTo>
                    <a:cubicBezTo>
                      <a:pt x="1232" y="511"/>
                      <a:pt x="1229" y="508"/>
                      <a:pt x="1225" y="503"/>
                    </a:cubicBezTo>
                    <a:cubicBezTo>
                      <a:pt x="1203" y="516"/>
                      <a:pt x="1172" y="512"/>
                      <a:pt x="1169" y="496"/>
                    </a:cubicBezTo>
                    <a:cubicBezTo>
                      <a:pt x="1166" y="517"/>
                      <a:pt x="1201" y="518"/>
                      <a:pt x="1225" y="503"/>
                    </a:cubicBezTo>
                    <a:close/>
                    <a:moveTo>
                      <a:pt x="670" y="737"/>
                    </a:moveTo>
                    <a:cubicBezTo>
                      <a:pt x="670" y="738"/>
                      <a:pt x="670" y="738"/>
                      <a:pt x="670" y="739"/>
                    </a:cubicBezTo>
                    <a:cubicBezTo>
                      <a:pt x="669" y="754"/>
                      <a:pt x="699" y="769"/>
                      <a:pt x="728" y="767"/>
                    </a:cubicBezTo>
                    <a:cubicBezTo>
                      <a:pt x="728" y="766"/>
                      <a:pt x="728" y="764"/>
                      <a:pt x="728" y="762"/>
                    </a:cubicBezTo>
                    <a:cubicBezTo>
                      <a:pt x="702" y="763"/>
                      <a:pt x="673" y="751"/>
                      <a:pt x="670" y="737"/>
                    </a:cubicBezTo>
                    <a:close/>
                    <a:moveTo>
                      <a:pt x="775" y="717"/>
                    </a:moveTo>
                    <a:cubicBezTo>
                      <a:pt x="775" y="717"/>
                      <a:pt x="775" y="717"/>
                      <a:pt x="775" y="717"/>
                    </a:cubicBezTo>
                    <a:cubicBezTo>
                      <a:pt x="774" y="744"/>
                      <a:pt x="758" y="757"/>
                      <a:pt x="739" y="761"/>
                    </a:cubicBezTo>
                    <a:cubicBezTo>
                      <a:pt x="739" y="763"/>
                      <a:pt x="739" y="764"/>
                      <a:pt x="739" y="766"/>
                    </a:cubicBezTo>
                    <a:cubicBezTo>
                      <a:pt x="759" y="762"/>
                      <a:pt x="776" y="748"/>
                      <a:pt x="775" y="717"/>
                    </a:cubicBezTo>
                    <a:close/>
                    <a:moveTo>
                      <a:pt x="676" y="686"/>
                    </a:moveTo>
                    <a:cubicBezTo>
                      <a:pt x="676" y="687"/>
                      <a:pt x="676" y="688"/>
                      <a:pt x="677" y="689"/>
                    </a:cubicBezTo>
                    <a:cubicBezTo>
                      <a:pt x="683" y="676"/>
                      <a:pt x="726" y="668"/>
                      <a:pt x="749" y="683"/>
                    </a:cubicBezTo>
                    <a:cubicBezTo>
                      <a:pt x="751" y="683"/>
                      <a:pt x="754" y="688"/>
                      <a:pt x="755" y="687"/>
                    </a:cubicBezTo>
                    <a:cubicBezTo>
                      <a:pt x="732" y="666"/>
                      <a:pt x="679" y="671"/>
                      <a:pt x="676" y="686"/>
                    </a:cubicBezTo>
                    <a:close/>
                    <a:moveTo>
                      <a:pt x="1216" y="494"/>
                    </a:moveTo>
                    <a:cubicBezTo>
                      <a:pt x="1217" y="494"/>
                      <a:pt x="1220" y="497"/>
                      <a:pt x="1222" y="496"/>
                    </a:cubicBezTo>
                    <a:cubicBezTo>
                      <a:pt x="1207" y="482"/>
                      <a:pt x="1185" y="481"/>
                      <a:pt x="1184" y="489"/>
                    </a:cubicBezTo>
                    <a:cubicBezTo>
                      <a:pt x="1184" y="491"/>
                      <a:pt x="1184" y="492"/>
                      <a:pt x="1185" y="492"/>
                    </a:cubicBezTo>
                    <a:cubicBezTo>
                      <a:pt x="1189" y="487"/>
                      <a:pt x="1203" y="485"/>
                      <a:pt x="1216" y="494"/>
                    </a:cubicBezTo>
                    <a:close/>
                    <a:moveTo>
                      <a:pt x="1238" y="466"/>
                    </a:moveTo>
                    <a:cubicBezTo>
                      <a:pt x="1238" y="465"/>
                      <a:pt x="1238" y="463"/>
                      <a:pt x="1238" y="462"/>
                    </a:cubicBezTo>
                    <a:cubicBezTo>
                      <a:pt x="1238" y="435"/>
                      <a:pt x="1222" y="428"/>
                      <a:pt x="1210" y="429"/>
                    </a:cubicBezTo>
                    <a:cubicBezTo>
                      <a:pt x="1209" y="430"/>
                      <a:pt x="1207" y="430"/>
                      <a:pt x="1207" y="430"/>
                    </a:cubicBezTo>
                    <a:cubicBezTo>
                      <a:pt x="1202" y="432"/>
                      <a:pt x="1200" y="432"/>
                      <a:pt x="1199" y="436"/>
                    </a:cubicBezTo>
                    <a:cubicBezTo>
                      <a:pt x="1199" y="437"/>
                      <a:pt x="1199" y="439"/>
                      <a:pt x="1200" y="440"/>
                    </a:cubicBezTo>
                    <a:cubicBezTo>
                      <a:pt x="1203" y="426"/>
                      <a:pt x="1236" y="428"/>
                      <a:pt x="1238" y="466"/>
                    </a:cubicBezTo>
                    <a:close/>
                    <a:moveTo>
                      <a:pt x="721" y="740"/>
                    </a:moveTo>
                    <a:cubicBezTo>
                      <a:pt x="724" y="744"/>
                      <a:pt x="725" y="748"/>
                      <a:pt x="726" y="752"/>
                    </a:cubicBezTo>
                    <a:cubicBezTo>
                      <a:pt x="727" y="752"/>
                      <a:pt x="727" y="752"/>
                      <a:pt x="727" y="752"/>
                    </a:cubicBezTo>
                    <a:cubicBezTo>
                      <a:pt x="726" y="746"/>
                      <a:pt x="725" y="740"/>
                      <a:pt x="721" y="735"/>
                    </a:cubicBezTo>
                    <a:cubicBezTo>
                      <a:pt x="707" y="714"/>
                      <a:pt x="686" y="715"/>
                      <a:pt x="683" y="729"/>
                    </a:cubicBezTo>
                    <a:cubicBezTo>
                      <a:pt x="682" y="731"/>
                      <a:pt x="683" y="732"/>
                      <a:pt x="683" y="733"/>
                    </a:cubicBezTo>
                    <a:cubicBezTo>
                      <a:pt x="688" y="720"/>
                      <a:pt x="708" y="720"/>
                      <a:pt x="721" y="740"/>
                    </a:cubicBezTo>
                    <a:close/>
                    <a:moveTo>
                      <a:pt x="739" y="772"/>
                    </a:moveTo>
                    <a:cubicBezTo>
                      <a:pt x="738" y="781"/>
                      <a:pt x="737" y="791"/>
                      <a:pt x="735" y="802"/>
                    </a:cubicBezTo>
                    <a:cubicBezTo>
                      <a:pt x="731" y="823"/>
                      <a:pt x="727" y="843"/>
                      <a:pt x="727" y="860"/>
                    </a:cubicBezTo>
                    <a:cubicBezTo>
                      <a:pt x="728" y="844"/>
                      <a:pt x="732" y="826"/>
                      <a:pt x="735" y="807"/>
                    </a:cubicBezTo>
                    <a:cubicBezTo>
                      <a:pt x="738" y="794"/>
                      <a:pt x="739" y="782"/>
                      <a:pt x="739" y="772"/>
                    </a:cubicBezTo>
                    <a:close/>
                    <a:moveTo>
                      <a:pt x="1233" y="703"/>
                    </a:moveTo>
                    <a:cubicBezTo>
                      <a:pt x="1234" y="702"/>
                      <a:pt x="1235" y="706"/>
                      <a:pt x="1236" y="705"/>
                    </a:cubicBezTo>
                    <a:cubicBezTo>
                      <a:pt x="1217" y="672"/>
                      <a:pt x="1177" y="668"/>
                      <a:pt x="1172" y="689"/>
                    </a:cubicBezTo>
                    <a:cubicBezTo>
                      <a:pt x="1172" y="691"/>
                      <a:pt x="1172" y="692"/>
                      <a:pt x="1172" y="694"/>
                    </a:cubicBezTo>
                    <a:cubicBezTo>
                      <a:pt x="1177" y="674"/>
                      <a:pt x="1214" y="673"/>
                      <a:pt x="1233" y="703"/>
                    </a:cubicBezTo>
                    <a:close/>
                    <a:moveTo>
                      <a:pt x="1153" y="691"/>
                    </a:moveTo>
                    <a:cubicBezTo>
                      <a:pt x="1153" y="691"/>
                      <a:pt x="1153" y="692"/>
                      <a:pt x="1153" y="693"/>
                    </a:cubicBezTo>
                    <a:cubicBezTo>
                      <a:pt x="1152" y="721"/>
                      <a:pt x="1210" y="749"/>
                      <a:pt x="1241" y="721"/>
                    </a:cubicBezTo>
                    <a:cubicBezTo>
                      <a:pt x="1242" y="725"/>
                      <a:pt x="1243" y="730"/>
                      <a:pt x="1244" y="734"/>
                    </a:cubicBezTo>
                    <a:cubicBezTo>
                      <a:pt x="1244" y="737"/>
                      <a:pt x="1244" y="741"/>
                      <a:pt x="1244" y="744"/>
                    </a:cubicBezTo>
                    <a:cubicBezTo>
                      <a:pt x="1245" y="739"/>
                      <a:pt x="1244" y="734"/>
                      <a:pt x="1244" y="729"/>
                    </a:cubicBezTo>
                    <a:cubicBezTo>
                      <a:pt x="1243" y="724"/>
                      <a:pt x="1242" y="725"/>
                      <a:pt x="1241" y="721"/>
                    </a:cubicBezTo>
                    <a:cubicBezTo>
                      <a:pt x="1211" y="747"/>
                      <a:pt x="1157" y="718"/>
                      <a:pt x="1153" y="691"/>
                    </a:cubicBezTo>
                    <a:close/>
                    <a:moveTo>
                      <a:pt x="1258" y="753"/>
                    </a:moveTo>
                    <a:cubicBezTo>
                      <a:pt x="1259" y="748"/>
                      <a:pt x="1259" y="743"/>
                      <a:pt x="1259" y="739"/>
                    </a:cubicBezTo>
                    <a:cubicBezTo>
                      <a:pt x="1259" y="742"/>
                      <a:pt x="1259" y="745"/>
                      <a:pt x="1258" y="748"/>
                    </a:cubicBezTo>
                    <a:cubicBezTo>
                      <a:pt x="1253" y="818"/>
                      <a:pt x="1221" y="842"/>
                      <a:pt x="1223" y="865"/>
                    </a:cubicBezTo>
                    <a:cubicBezTo>
                      <a:pt x="1226" y="844"/>
                      <a:pt x="1254" y="818"/>
                      <a:pt x="1258" y="753"/>
                    </a:cubicBezTo>
                    <a:close/>
                  </a:path>
                </a:pathLst>
              </a:custGeom>
              <a:solidFill>
                <a:srgbClr val="CB0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5" name="Freeform 28"/>
              <p:cNvSpPr>
                <a:spLocks noEditPoints="1"/>
              </p:cNvSpPr>
              <p:nvPr/>
            </p:nvSpPr>
            <p:spPr bwMode="auto">
              <a:xfrm>
                <a:off x="1377" y="1339"/>
                <a:ext cx="2810" cy="1285"/>
              </a:xfrm>
              <a:custGeom>
                <a:avLst/>
                <a:gdLst>
                  <a:gd name="T0" fmla="*/ 1781 w 2067"/>
                  <a:gd name="T1" fmla="*/ 847 h 947"/>
                  <a:gd name="T2" fmla="*/ 1769 w 2067"/>
                  <a:gd name="T3" fmla="*/ 727 h 947"/>
                  <a:gd name="T4" fmla="*/ 1792 w 2067"/>
                  <a:gd name="T5" fmla="*/ 624 h 947"/>
                  <a:gd name="T6" fmla="*/ 1795 w 2067"/>
                  <a:gd name="T7" fmla="*/ 558 h 947"/>
                  <a:gd name="T8" fmla="*/ 1808 w 2067"/>
                  <a:gd name="T9" fmla="*/ 523 h 947"/>
                  <a:gd name="T10" fmla="*/ 1866 w 2067"/>
                  <a:gd name="T11" fmla="*/ 453 h 947"/>
                  <a:gd name="T12" fmla="*/ 1821 w 2067"/>
                  <a:gd name="T13" fmla="*/ 319 h 947"/>
                  <a:gd name="T14" fmla="*/ 1804 w 2067"/>
                  <a:gd name="T15" fmla="*/ 0 h 947"/>
                  <a:gd name="T16" fmla="*/ 1792 w 2067"/>
                  <a:gd name="T17" fmla="*/ 291 h 947"/>
                  <a:gd name="T18" fmla="*/ 1801 w 2067"/>
                  <a:gd name="T19" fmla="*/ 529 h 947"/>
                  <a:gd name="T20" fmla="*/ 1797 w 2067"/>
                  <a:gd name="T21" fmla="*/ 661 h 947"/>
                  <a:gd name="T22" fmla="*/ 1737 w 2067"/>
                  <a:gd name="T23" fmla="*/ 901 h 947"/>
                  <a:gd name="T24" fmla="*/ 1258 w 2067"/>
                  <a:gd name="T25" fmla="*/ 753 h 947"/>
                  <a:gd name="T26" fmla="*/ 1255 w 2067"/>
                  <a:gd name="T27" fmla="*/ 588 h 947"/>
                  <a:gd name="T28" fmla="*/ 1248 w 2067"/>
                  <a:gd name="T29" fmla="*/ 467 h 947"/>
                  <a:gd name="T30" fmla="*/ 1238 w 2067"/>
                  <a:gd name="T31" fmla="*/ 468 h 947"/>
                  <a:gd name="T32" fmla="*/ 1234 w 2067"/>
                  <a:gd name="T33" fmla="*/ 526 h 947"/>
                  <a:gd name="T34" fmla="*/ 1241 w 2067"/>
                  <a:gd name="T35" fmla="*/ 586 h 947"/>
                  <a:gd name="T36" fmla="*/ 1246 w 2067"/>
                  <a:gd name="T37" fmla="*/ 664 h 947"/>
                  <a:gd name="T38" fmla="*/ 1244 w 2067"/>
                  <a:gd name="T39" fmla="*/ 734 h 947"/>
                  <a:gd name="T40" fmla="*/ 740 w 2067"/>
                  <a:gd name="T41" fmla="*/ 900 h 947"/>
                  <a:gd name="T42" fmla="*/ 769 w 2067"/>
                  <a:gd name="T43" fmla="*/ 691 h 947"/>
                  <a:gd name="T44" fmla="*/ 758 w 2067"/>
                  <a:gd name="T45" fmla="*/ 574 h 947"/>
                  <a:gd name="T46" fmla="*/ 742 w 2067"/>
                  <a:gd name="T47" fmla="*/ 521 h 947"/>
                  <a:gd name="T48" fmla="*/ 759 w 2067"/>
                  <a:gd name="T49" fmla="*/ 550 h 947"/>
                  <a:gd name="T50" fmla="*/ 760 w 2067"/>
                  <a:gd name="T51" fmla="*/ 602 h 947"/>
                  <a:gd name="T52" fmla="*/ 776 w 2067"/>
                  <a:gd name="T53" fmla="*/ 656 h 947"/>
                  <a:gd name="T54" fmla="*/ 764 w 2067"/>
                  <a:gd name="T55" fmla="*/ 721 h 947"/>
                  <a:gd name="T56" fmla="*/ 728 w 2067"/>
                  <a:gd name="T57" fmla="*/ 767 h 947"/>
                  <a:gd name="T58" fmla="*/ 516 w 2067"/>
                  <a:gd name="T59" fmla="*/ 903 h 947"/>
                  <a:gd name="T60" fmla="*/ 167 w 2067"/>
                  <a:gd name="T61" fmla="*/ 704 h 947"/>
                  <a:gd name="T62" fmla="*/ 124 w 2067"/>
                  <a:gd name="T63" fmla="*/ 586 h 947"/>
                  <a:gd name="T64" fmla="*/ 90 w 2067"/>
                  <a:gd name="T65" fmla="*/ 253 h 947"/>
                  <a:gd name="T66" fmla="*/ 98 w 2067"/>
                  <a:gd name="T67" fmla="*/ 505 h 947"/>
                  <a:gd name="T68" fmla="*/ 103 w 2067"/>
                  <a:gd name="T69" fmla="*/ 552 h 947"/>
                  <a:gd name="T70" fmla="*/ 115 w 2067"/>
                  <a:gd name="T71" fmla="*/ 607 h 947"/>
                  <a:gd name="T72" fmla="*/ 138 w 2067"/>
                  <a:gd name="T73" fmla="*/ 680 h 947"/>
                  <a:gd name="T74" fmla="*/ 0 w 2067"/>
                  <a:gd name="T75" fmla="*/ 905 h 947"/>
                  <a:gd name="T76" fmla="*/ 326 w 2067"/>
                  <a:gd name="T77" fmla="*/ 942 h 947"/>
                  <a:gd name="T78" fmla="*/ 1352 w 2067"/>
                  <a:gd name="T79" fmla="*/ 939 h 947"/>
                  <a:gd name="T80" fmla="*/ 2048 w 2067"/>
                  <a:gd name="T81" fmla="*/ 886 h 947"/>
                  <a:gd name="T82" fmla="*/ 1880 w 2067"/>
                  <a:gd name="T83" fmla="*/ 516 h 947"/>
                  <a:gd name="T84" fmla="*/ 1814 w 2067"/>
                  <a:gd name="T85" fmla="*/ 584 h 947"/>
                  <a:gd name="T86" fmla="*/ 1896 w 2067"/>
                  <a:gd name="T87" fmla="*/ 658 h 947"/>
                  <a:gd name="T88" fmla="*/ 1828 w 2067"/>
                  <a:gd name="T89" fmla="*/ 756 h 947"/>
                  <a:gd name="T90" fmla="*/ 1174 w 2067"/>
                  <a:gd name="T91" fmla="*/ 556 h 947"/>
                  <a:gd name="T92" fmla="*/ 1231 w 2067"/>
                  <a:gd name="T93" fmla="*/ 626 h 947"/>
                  <a:gd name="T94" fmla="*/ 1172 w 2067"/>
                  <a:gd name="T95" fmla="*/ 694 h 947"/>
                  <a:gd name="T96" fmla="*/ 689 w 2067"/>
                  <a:gd name="T97" fmla="*/ 578 h 947"/>
                  <a:gd name="T98" fmla="*/ 751 w 2067"/>
                  <a:gd name="T99" fmla="*/ 628 h 947"/>
                  <a:gd name="T100" fmla="*/ 676 w 2067"/>
                  <a:gd name="T101" fmla="*/ 691 h 947"/>
                  <a:gd name="T102" fmla="*/ 683 w 2067"/>
                  <a:gd name="T103" fmla="*/ 735 h 947"/>
                  <a:gd name="T104" fmla="*/ 46 w 2067"/>
                  <a:gd name="T105" fmla="*/ 616 h 947"/>
                  <a:gd name="T106" fmla="*/ 127 w 2067"/>
                  <a:gd name="T107" fmla="*/ 675 h 947"/>
                  <a:gd name="T108" fmla="*/ 100 w 2067"/>
                  <a:gd name="T109" fmla="*/ 667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67" h="947">
                    <a:moveTo>
                      <a:pt x="2048" y="886"/>
                    </a:moveTo>
                    <a:cubicBezTo>
                      <a:pt x="2048" y="886"/>
                      <a:pt x="1943" y="893"/>
                      <a:pt x="1910" y="897"/>
                    </a:cubicBezTo>
                    <a:cubicBezTo>
                      <a:pt x="1894" y="899"/>
                      <a:pt x="1858" y="901"/>
                      <a:pt x="1819" y="901"/>
                    </a:cubicBezTo>
                    <a:cubicBezTo>
                      <a:pt x="1803" y="895"/>
                      <a:pt x="1777" y="880"/>
                      <a:pt x="1781" y="847"/>
                    </a:cubicBezTo>
                    <a:cubicBezTo>
                      <a:pt x="1784" y="821"/>
                      <a:pt x="1786" y="801"/>
                      <a:pt x="1794" y="785"/>
                    </a:cubicBezTo>
                    <a:cubicBezTo>
                      <a:pt x="1844" y="802"/>
                      <a:pt x="1923" y="778"/>
                      <a:pt x="1914" y="745"/>
                    </a:cubicBezTo>
                    <a:cubicBezTo>
                      <a:pt x="1907" y="720"/>
                      <a:pt x="1827" y="723"/>
                      <a:pt x="1784" y="768"/>
                    </a:cubicBezTo>
                    <a:cubicBezTo>
                      <a:pt x="1774" y="760"/>
                      <a:pt x="1768" y="747"/>
                      <a:pt x="1769" y="727"/>
                    </a:cubicBezTo>
                    <a:cubicBezTo>
                      <a:pt x="1770" y="698"/>
                      <a:pt x="1785" y="678"/>
                      <a:pt x="1805" y="666"/>
                    </a:cubicBezTo>
                    <a:cubicBezTo>
                      <a:pt x="1842" y="690"/>
                      <a:pt x="1908" y="690"/>
                      <a:pt x="1910" y="658"/>
                    </a:cubicBezTo>
                    <a:cubicBezTo>
                      <a:pt x="1912" y="630"/>
                      <a:pt x="1852" y="628"/>
                      <a:pt x="1806" y="655"/>
                    </a:cubicBezTo>
                    <a:cubicBezTo>
                      <a:pt x="1797" y="648"/>
                      <a:pt x="1791" y="638"/>
                      <a:pt x="1792" y="624"/>
                    </a:cubicBezTo>
                    <a:cubicBezTo>
                      <a:pt x="1793" y="609"/>
                      <a:pt x="1799" y="598"/>
                      <a:pt x="1807" y="590"/>
                    </a:cubicBezTo>
                    <a:cubicBezTo>
                      <a:pt x="1836" y="604"/>
                      <a:pt x="1883" y="602"/>
                      <a:pt x="1882" y="578"/>
                    </a:cubicBezTo>
                    <a:cubicBezTo>
                      <a:pt x="1881" y="555"/>
                      <a:pt x="1837" y="558"/>
                      <a:pt x="1807" y="580"/>
                    </a:cubicBezTo>
                    <a:cubicBezTo>
                      <a:pt x="1799" y="575"/>
                      <a:pt x="1795" y="568"/>
                      <a:pt x="1795" y="558"/>
                    </a:cubicBezTo>
                    <a:cubicBezTo>
                      <a:pt x="1796" y="548"/>
                      <a:pt x="1801" y="540"/>
                      <a:pt x="1808" y="533"/>
                    </a:cubicBezTo>
                    <a:cubicBezTo>
                      <a:pt x="1816" y="536"/>
                      <a:pt x="1825" y="539"/>
                      <a:pt x="1836" y="540"/>
                    </a:cubicBezTo>
                    <a:cubicBezTo>
                      <a:pt x="1897" y="546"/>
                      <a:pt x="1912" y="502"/>
                      <a:pt x="1875" y="502"/>
                    </a:cubicBezTo>
                    <a:cubicBezTo>
                      <a:pt x="1854" y="502"/>
                      <a:pt x="1827" y="510"/>
                      <a:pt x="1808" y="523"/>
                    </a:cubicBezTo>
                    <a:cubicBezTo>
                      <a:pt x="1797" y="517"/>
                      <a:pt x="1789" y="506"/>
                      <a:pt x="1788" y="489"/>
                    </a:cubicBezTo>
                    <a:cubicBezTo>
                      <a:pt x="1788" y="476"/>
                      <a:pt x="1792" y="466"/>
                      <a:pt x="1797" y="459"/>
                    </a:cubicBezTo>
                    <a:cubicBezTo>
                      <a:pt x="1801" y="465"/>
                      <a:pt x="1807" y="470"/>
                      <a:pt x="1816" y="473"/>
                    </a:cubicBezTo>
                    <a:cubicBezTo>
                      <a:pt x="1840" y="481"/>
                      <a:pt x="1867" y="477"/>
                      <a:pt x="1866" y="453"/>
                    </a:cubicBezTo>
                    <a:cubicBezTo>
                      <a:pt x="1865" y="434"/>
                      <a:pt x="1831" y="433"/>
                      <a:pt x="1805" y="446"/>
                    </a:cubicBezTo>
                    <a:cubicBezTo>
                      <a:pt x="1804" y="439"/>
                      <a:pt x="1806" y="429"/>
                      <a:pt x="1811" y="417"/>
                    </a:cubicBezTo>
                    <a:cubicBezTo>
                      <a:pt x="1811" y="417"/>
                      <a:pt x="1812" y="415"/>
                      <a:pt x="1815" y="409"/>
                    </a:cubicBezTo>
                    <a:cubicBezTo>
                      <a:pt x="1819" y="402"/>
                      <a:pt x="1847" y="368"/>
                      <a:pt x="1821" y="319"/>
                    </a:cubicBezTo>
                    <a:cubicBezTo>
                      <a:pt x="1794" y="269"/>
                      <a:pt x="1783" y="246"/>
                      <a:pt x="1811" y="206"/>
                    </a:cubicBezTo>
                    <a:cubicBezTo>
                      <a:pt x="1839" y="167"/>
                      <a:pt x="1828" y="136"/>
                      <a:pt x="1815" y="112"/>
                    </a:cubicBezTo>
                    <a:cubicBezTo>
                      <a:pt x="1803" y="89"/>
                      <a:pt x="1816" y="77"/>
                      <a:pt x="1824" y="66"/>
                    </a:cubicBezTo>
                    <a:cubicBezTo>
                      <a:pt x="1833" y="55"/>
                      <a:pt x="1825" y="25"/>
                      <a:pt x="1804" y="0"/>
                    </a:cubicBezTo>
                    <a:cubicBezTo>
                      <a:pt x="1804" y="0"/>
                      <a:pt x="1827" y="46"/>
                      <a:pt x="1813" y="64"/>
                    </a:cubicBezTo>
                    <a:cubicBezTo>
                      <a:pt x="1798" y="82"/>
                      <a:pt x="1791" y="100"/>
                      <a:pt x="1804" y="121"/>
                    </a:cubicBezTo>
                    <a:cubicBezTo>
                      <a:pt x="1817" y="142"/>
                      <a:pt x="1815" y="160"/>
                      <a:pt x="1806" y="181"/>
                    </a:cubicBezTo>
                    <a:cubicBezTo>
                      <a:pt x="1797" y="203"/>
                      <a:pt x="1766" y="249"/>
                      <a:pt x="1792" y="291"/>
                    </a:cubicBezTo>
                    <a:cubicBezTo>
                      <a:pt x="1817" y="333"/>
                      <a:pt x="1828" y="353"/>
                      <a:pt x="1812" y="385"/>
                    </a:cubicBezTo>
                    <a:cubicBezTo>
                      <a:pt x="1800" y="407"/>
                      <a:pt x="1789" y="434"/>
                      <a:pt x="1795" y="453"/>
                    </a:cubicBezTo>
                    <a:cubicBezTo>
                      <a:pt x="1792" y="456"/>
                      <a:pt x="1790" y="458"/>
                      <a:pt x="1788" y="461"/>
                    </a:cubicBezTo>
                    <a:cubicBezTo>
                      <a:pt x="1772" y="482"/>
                      <a:pt x="1773" y="513"/>
                      <a:pt x="1801" y="529"/>
                    </a:cubicBezTo>
                    <a:cubicBezTo>
                      <a:pt x="1791" y="539"/>
                      <a:pt x="1784" y="550"/>
                      <a:pt x="1785" y="564"/>
                    </a:cubicBezTo>
                    <a:cubicBezTo>
                      <a:pt x="1786" y="573"/>
                      <a:pt x="1792" y="580"/>
                      <a:pt x="1800" y="585"/>
                    </a:cubicBezTo>
                    <a:cubicBezTo>
                      <a:pt x="1788" y="596"/>
                      <a:pt x="1780" y="610"/>
                      <a:pt x="1780" y="626"/>
                    </a:cubicBezTo>
                    <a:cubicBezTo>
                      <a:pt x="1780" y="640"/>
                      <a:pt x="1787" y="652"/>
                      <a:pt x="1797" y="661"/>
                    </a:cubicBezTo>
                    <a:cubicBezTo>
                      <a:pt x="1775" y="676"/>
                      <a:pt x="1758" y="699"/>
                      <a:pt x="1756" y="729"/>
                    </a:cubicBezTo>
                    <a:cubicBezTo>
                      <a:pt x="1754" y="751"/>
                      <a:pt x="1763" y="767"/>
                      <a:pt x="1777" y="777"/>
                    </a:cubicBezTo>
                    <a:cubicBezTo>
                      <a:pt x="1767" y="790"/>
                      <a:pt x="1760" y="807"/>
                      <a:pt x="1758" y="828"/>
                    </a:cubicBezTo>
                    <a:cubicBezTo>
                      <a:pt x="1757" y="847"/>
                      <a:pt x="1756" y="881"/>
                      <a:pt x="1737" y="901"/>
                    </a:cubicBezTo>
                    <a:cubicBezTo>
                      <a:pt x="1726" y="901"/>
                      <a:pt x="1715" y="901"/>
                      <a:pt x="1707" y="900"/>
                    </a:cubicBezTo>
                    <a:cubicBezTo>
                      <a:pt x="1656" y="896"/>
                      <a:pt x="1480" y="897"/>
                      <a:pt x="1416" y="898"/>
                    </a:cubicBezTo>
                    <a:cubicBezTo>
                      <a:pt x="1371" y="899"/>
                      <a:pt x="1308" y="900"/>
                      <a:pt x="1254" y="902"/>
                    </a:cubicBezTo>
                    <a:cubicBezTo>
                      <a:pt x="1186" y="860"/>
                      <a:pt x="1251" y="855"/>
                      <a:pt x="1258" y="753"/>
                    </a:cubicBezTo>
                    <a:cubicBezTo>
                      <a:pt x="1260" y="734"/>
                      <a:pt x="1257" y="718"/>
                      <a:pt x="1253" y="706"/>
                    </a:cubicBezTo>
                    <a:cubicBezTo>
                      <a:pt x="1257" y="697"/>
                      <a:pt x="1260" y="685"/>
                      <a:pt x="1260" y="670"/>
                    </a:cubicBezTo>
                    <a:cubicBezTo>
                      <a:pt x="1260" y="652"/>
                      <a:pt x="1257" y="638"/>
                      <a:pt x="1252" y="627"/>
                    </a:cubicBezTo>
                    <a:cubicBezTo>
                      <a:pt x="1257" y="618"/>
                      <a:pt x="1259" y="605"/>
                      <a:pt x="1255" y="588"/>
                    </a:cubicBezTo>
                    <a:cubicBezTo>
                      <a:pt x="1251" y="574"/>
                      <a:pt x="1246" y="563"/>
                      <a:pt x="1240" y="554"/>
                    </a:cubicBezTo>
                    <a:cubicBezTo>
                      <a:pt x="1244" y="549"/>
                      <a:pt x="1245" y="542"/>
                      <a:pt x="1246" y="535"/>
                    </a:cubicBezTo>
                    <a:cubicBezTo>
                      <a:pt x="1246" y="520"/>
                      <a:pt x="1240" y="507"/>
                      <a:pt x="1232" y="498"/>
                    </a:cubicBezTo>
                    <a:cubicBezTo>
                      <a:pt x="1242" y="490"/>
                      <a:pt x="1248" y="480"/>
                      <a:pt x="1248" y="467"/>
                    </a:cubicBezTo>
                    <a:cubicBezTo>
                      <a:pt x="1249" y="419"/>
                      <a:pt x="1197" y="419"/>
                      <a:pt x="1194" y="440"/>
                    </a:cubicBezTo>
                    <a:cubicBezTo>
                      <a:pt x="1191" y="462"/>
                      <a:pt x="1223" y="448"/>
                      <a:pt x="1223" y="448"/>
                    </a:cubicBezTo>
                    <a:cubicBezTo>
                      <a:pt x="1223" y="448"/>
                      <a:pt x="1198" y="457"/>
                      <a:pt x="1199" y="441"/>
                    </a:cubicBezTo>
                    <a:cubicBezTo>
                      <a:pt x="1201" y="426"/>
                      <a:pt x="1237" y="427"/>
                      <a:pt x="1238" y="468"/>
                    </a:cubicBezTo>
                    <a:cubicBezTo>
                      <a:pt x="1239" y="479"/>
                      <a:pt x="1234" y="488"/>
                      <a:pt x="1227" y="493"/>
                    </a:cubicBezTo>
                    <a:cubicBezTo>
                      <a:pt x="1206" y="474"/>
                      <a:pt x="1174" y="472"/>
                      <a:pt x="1169" y="495"/>
                    </a:cubicBezTo>
                    <a:cubicBezTo>
                      <a:pt x="1165" y="517"/>
                      <a:pt x="1200" y="519"/>
                      <a:pt x="1225" y="503"/>
                    </a:cubicBezTo>
                    <a:cubicBezTo>
                      <a:pt x="1229" y="509"/>
                      <a:pt x="1232" y="516"/>
                      <a:pt x="1234" y="526"/>
                    </a:cubicBezTo>
                    <a:cubicBezTo>
                      <a:pt x="1235" y="533"/>
                      <a:pt x="1234" y="539"/>
                      <a:pt x="1232" y="544"/>
                    </a:cubicBezTo>
                    <a:cubicBezTo>
                      <a:pt x="1202" y="517"/>
                      <a:pt x="1158" y="538"/>
                      <a:pt x="1158" y="560"/>
                    </a:cubicBezTo>
                    <a:cubicBezTo>
                      <a:pt x="1158" y="582"/>
                      <a:pt x="1208" y="587"/>
                      <a:pt x="1233" y="564"/>
                    </a:cubicBezTo>
                    <a:cubicBezTo>
                      <a:pt x="1236" y="570"/>
                      <a:pt x="1239" y="577"/>
                      <a:pt x="1241" y="586"/>
                    </a:cubicBezTo>
                    <a:cubicBezTo>
                      <a:pt x="1243" y="597"/>
                      <a:pt x="1243" y="605"/>
                      <a:pt x="1241" y="612"/>
                    </a:cubicBezTo>
                    <a:cubicBezTo>
                      <a:pt x="1210" y="580"/>
                      <a:pt x="1151" y="595"/>
                      <a:pt x="1149" y="621"/>
                    </a:cubicBezTo>
                    <a:cubicBezTo>
                      <a:pt x="1148" y="646"/>
                      <a:pt x="1208" y="662"/>
                      <a:pt x="1239" y="640"/>
                    </a:cubicBezTo>
                    <a:cubicBezTo>
                      <a:pt x="1242" y="647"/>
                      <a:pt x="1244" y="655"/>
                      <a:pt x="1246" y="664"/>
                    </a:cubicBezTo>
                    <a:cubicBezTo>
                      <a:pt x="1247" y="675"/>
                      <a:pt x="1246" y="683"/>
                      <a:pt x="1244" y="690"/>
                    </a:cubicBezTo>
                    <a:cubicBezTo>
                      <a:pt x="1216" y="650"/>
                      <a:pt x="1154" y="664"/>
                      <a:pt x="1153" y="693"/>
                    </a:cubicBezTo>
                    <a:cubicBezTo>
                      <a:pt x="1152" y="721"/>
                      <a:pt x="1210" y="749"/>
                      <a:pt x="1241" y="721"/>
                    </a:cubicBezTo>
                    <a:cubicBezTo>
                      <a:pt x="1242" y="725"/>
                      <a:pt x="1243" y="730"/>
                      <a:pt x="1244" y="734"/>
                    </a:cubicBezTo>
                    <a:cubicBezTo>
                      <a:pt x="1251" y="795"/>
                      <a:pt x="1202" y="850"/>
                      <a:pt x="1184" y="881"/>
                    </a:cubicBezTo>
                    <a:cubicBezTo>
                      <a:pt x="1177" y="893"/>
                      <a:pt x="1167" y="901"/>
                      <a:pt x="1157" y="906"/>
                    </a:cubicBezTo>
                    <a:cubicBezTo>
                      <a:pt x="1093" y="906"/>
                      <a:pt x="1002" y="902"/>
                      <a:pt x="958" y="904"/>
                    </a:cubicBezTo>
                    <a:cubicBezTo>
                      <a:pt x="910" y="907"/>
                      <a:pt x="791" y="903"/>
                      <a:pt x="740" y="900"/>
                    </a:cubicBezTo>
                    <a:cubicBezTo>
                      <a:pt x="719" y="877"/>
                      <a:pt x="729" y="844"/>
                      <a:pt x="735" y="807"/>
                    </a:cubicBezTo>
                    <a:cubicBezTo>
                      <a:pt x="738" y="792"/>
                      <a:pt x="739" y="778"/>
                      <a:pt x="739" y="766"/>
                    </a:cubicBezTo>
                    <a:cubicBezTo>
                      <a:pt x="759" y="762"/>
                      <a:pt x="776" y="748"/>
                      <a:pt x="775" y="717"/>
                    </a:cubicBezTo>
                    <a:cubicBezTo>
                      <a:pt x="775" y="707"/>
                      <a:pt x="773" y="698"/>
                      <a:pt x="769" y="691"/>
                    </a:cubicBezTo>
                    <a:cubicBezTo>
                      <a:pt x="780" y="682"/>
                      <a:pt x="788" y="669"/>
                      <a:pt x="786" y="653"/>
                    </a:cubicBezTo>
                    <a:cubicBezTo>
                      <a:pt x="785" y="639"/>
                      <a:pt x="778" y="629"/>
                      <a:pt x="768" y="622"/>
                    </a:cubicBezTo>
                    <a:cubicBezTo>
                      <a:pt x="772" y="616"/>
                      <a:pt x="773" y="610"/>
                      <a:pt x="773" y="604"/>
                    </a:cubicBezTo>
                    <a:cubicBezTo>
                      <a:pt x="772" y="591"/>
                      <a:pt x="766" y="581"/>
                      <a:pt x="758" y="574"/>
                    </a:cubicBezTo>
                    <a:cubicBezTo>
                      <a:pt x="765" y="567"/>
                      <a:pt x="769" y="560"/>
                      <a:pt x="768" y="553"/>
                    </a:cubicBezTo>
                    <a:cubicBezTo>
                      <a:pt x="768" y="537"/>
                      <a:pt x="760" y="528"/>
                      <a:pt x="749" y="524"/>
                    </a:cubicBezTo>
                    <a:cubicBezTo>
                      <a:pt x="761" y="495"/>
                      <a:pt x="755" y="453"/>
                      <a:pt x="755" y="453"/>
                    </a:cubicBezTo>
                    <a:cubicBezTo>
                      <a:pt x="757" y="486"/>
                      <a:pt x="750" y="508"/>
                      <a:pt x="742" y="521"/>
                    </a:cubicBezTo>
                    <a:cubicBezTo>
                      <a:pt x="732" y="518"/>
                      <a:pt x="721" y="518"/>
                      <a:pt x="712" y="517"/>
                    </a:cubicBezTo>
                    <a:cubicBezTo>
                      <a:pt x="689" y="516"/>
                      <a:pt x="676" y="556"/>
                      <a:pt x="721" y="548"/>
                    </a:cubicBezTo>
                    <a:cubicBezTo>
                      <a:pt x="732" y="546"/>
                      <a:pt x="740" y="540"/>
                      <a:pt x="745" y="531"/>
                    </a:cubicBezTo>
                    <a:cubicBezTo>
                      <a:pt x="753" y="535"/>
                      <a:pt x="758" y="542"/>
                      <a:pt x="759" y="550"/>
                    </a:cubicBezTo>
                    <a:cubicBezTo>
                      <a:pt x="759" y="556"/>
                      <a:pt x="755" y="562"/>
                      <a:pt x="750" y="568"/>
                    </a:cubicBezTo>
                    <a:cubicBezTo>
                      <a:pt x="722" y="550"/>
                      <a:pt x="678" y="552"/>
                      <a:pt x="678" y="580"/>
                    </a:cubicBezTo>
                    <a:cubicBezTo>
                      <a:pt x="678" y="607"/>
                      <a:pt x="721" y="599"/>
                      <a:pt x="748" y="581"/>
                    </a:cubicBezTo>
                    <a:cubicBezTo>
                      <a:pt x="754" y="587"/>
                      <a:pt x="758" y="594"/>
                      <a:pt x="760" y="602"/>
                    </a:cubicBezTo>
                    <a:cubicBezTo>
                      <a:pt x="761" y="607"/>
                      <a:pt x="761" y="612"/>
                      <a:pt x="759" y="616"/>
                    </a:cubicBezTo>
                    <a:cubicBezTo>
                      <a:pt x="722" y="600"/>
                      <a:pt x="662" y="615"/>
                      <a:pt x="664" y="639"/>
                    </a:cubicBezTo>
                    <a:cubicBezTo>
                      <a:pt x="666" y="665"/>
                      <a:pt x="731" y="660"/>
                      <a:pt x="760" y="633"/>
                    </a:cubicBezTo>
                    <a:cubicBezTo>
                      <a:pt x="768" y="639"/>
                      <a:pt x="774" y="647"/>
                      <a:pt x="776" y="656"/>
                    </a:cubicBezTo>
                    <a:cubicBezTo>
                      <a:pt x="777" y="666"/>
                      <a:pt x="771" y="675"/>
                      <a:pt x="762" y="682"/>
                    </a:cubicBezTo>
                    <a:cubicBezTo>
                      <a:pt x="732" y="649"/>
                      <a:pt x="663" y="667"/>
                      <a:pt x="663" y="692"/>
                    </a:cubicBezTo>
                    <a:cubicBezTo>
                      <a:pt x="663" y="714"/>
                      <a:pt x="725" y="718"/>
                      <a:pt x="761" y="696"/>
                    </a:cubicBezTo>
                    <a:cubicBezTo>
                      <a:pt x="764" y="703"/>
                      <a:pt x="765" y="711"/>
                      <a:pt x="764" y="721"/>
                    </a:cubicBezTo>
                    <a:cubicBezTo>
                      <a:pt x="761" y="742"/>
                      <a:pt x="750" y="752"/>
                      <a:pt x="738" y="756"/>
                    </a:cubicBezTo>
                    <a:cubicBezTo>
                      <a:pt x="735" y="739"/>
                      <a:pt x="730" y="727"/>
                      <a:pt x="722" y="720"/>
                    </a:cubicBezTo>
                    <a:cubicBezTo>
                      <a:pt x="708" y="707"/>
                      <a:pt x="672" y="711"/>
                      <a:pt x="670" y="739"/>
                    </a:cubicBezTo>
                    <a:cubicBezTo>
                      <a:pt x="669" y="754"/>
                      <a:pt x="700" y="769"/>
                      <a:pt x="728" y="767"/>
                    </a:cubicBezTo>
                    <a:cubicBezTo>
                      <a:pt x="728" y="784"/>
                      <a:pt x="723" y="800"/>
                      <a:pt x="721" y="808"/>
                    </a:cubicBezTo>
                    <a:cubicBezTo>
                      <a:pt x="717" y="822"/>
                      <a:pt x="708" y="842"/>
                      <a:pt x="704" y="871"/>
                    </a:cubicBezTo>
                    <a:cubicBezTo>
                      <a:pt x="702" y="885"/>
                      <a:pt x="692" y="894"/>
                      <a:pt x="684" y="898"/>
                    </a:cubicBezTo>
                    <a:cubicBezTo>
                      <a:pt x="629" y="898"/>
                      <a:pt x="551" y="901"/>
                      <a:pt x="516" y="903"/>
                    </a:cubicBezTo>
                    <a:cubicBezTo>
                      <a:pt x="469" y="906"/>
                      <a:pt x="351" y="905"/>
                      <a:pt x="308" y="906"/>
                    </a:cubicBezTo>
                    <a:cubicBezTo>
                      <a:pt x="285" y="907"/>
                      <a:pt x="204" y="908"/>
                      <a:pt x="131" y="909"/>
                    </a:cubicBezTo>
                    <a:cubicBezTo>
                      <a:pt x="109" y="887"/>
                      <a:pt x="123" y="833"/>
                      <a:pt x="124" y="787"/>
                    </a:cubicBezTo>
                    <a:cubicBezTo>
                      <a:pt x="125" y="734"/>
                      <a:pt x="170" y="765"/>
                      <a:pt x="167" y="704"/>
                    </a:cubicBezTo>
                    <a:cubicBezTo>
                      <a:pt x="166" y="690"/>
                      <a:pt x="158" y="679"/>
                      <a:pt x="147" y="670"/>
                    </a:cubicBezTo>
                    <a:cubicBezTo>
                      <a:pt x="153" y="661"/>
                      <a:pt x="157" y="652"/>
                      <a:pt x="156" y="642"/>
                    </a:cubicBezTo>
                    <a:cubicBezTo>
                      <a:pt x="155" y="621"/>
                      <a:pt x="140" y="607"/>
                      <a:pt x="121" y="598"/>
                    </a:cubicBezTo>
                    <a:cubicBezTo>
                      <a:pt x="123" y="594"/>
                      <a:pt x="124" y="590"/>
                      <a:pt x="124" y="586"/>
                    </a:cubicBezTo>
                    <a:cubicBezTo>
                      <a:pt x="123" y="565"/>
                      <a:pt x="117" y="551"/>
                      <a:pt x="106" y="542"/>
                    </a:cubicBezTo>
                    <a:cubicBezTo>
                      <a:pt x="112" y="514"/>
                      <a:pt x="107" y="471"/>
                      <a:pt x="110" y="441"/>
                    </a:cubicBezTo>
                    <a:cubicBezTo>
                      <a:pt x="115" y="395"/>
                      <a:pt x="90" y="381"/>
                      <a:pt x="96" y="334"/>
                    </a:cubicBezTo>
                    <a:cubicBezTo>
                      <a:pt x="102" y="287"/>
                      <a:pt x="84" y="278"/>
                      <a:pt x="90" y="253"/>
                    </a:cubicBezTo>
                    <a:cubicBezTo>
                      <a:pt x="96" y="228"/>
                      <a:pt x="85" y="196"/>
                      <a:pt x="85" y="196"/>
                    </a:cubicBezTo>
                    <a:cubicBezTo>
                      <a:pt x="94" y="245"/>
                      <a:pt x="73" y="251"/>
                      <a:pt x="84" y="287"/>
                    </a:cubicBezTo>
                    <a:cubicBezTo>
                      <a:pt x="95" y="323"/>
                      <a:pt x="78" y="357"/>
                      <a:pt x="94" y="395"/>
                    </a:cubicBezTo>
                    <a:cubicBezTo>
                      <a:pt x="110" y="434"/>
                      <a:pt x="89" y="453"/>
                      <a:pt x="98" y="505"/>
                    </a:cubicBezTo>
                    <a:cubicBezTo>
                      <a:pt x="100" y="518"/>
                      <a:pt x="99" y="528"/>
                      <a:pt x="97" y="536"/>
                    </a:cubicBezTo>
                    <a:cubicBezTo>
                      <a:pt x="91" y="533"/>
                      <a:pt x="85" y="531"/>
                      <a:pt x="77" y="530"/>
                    </a:cubicBezTo>
                    <a:cubicBezTo>
                      <a:pt x="47" y="525"/>
                      <a:pt x="42" y="566"/>
                      <a:pt x="81" y="567"/>
                    </a:cubicBezTo>
                    <a:cubicBezTo>
                      <a:pt x="92" y="567"/>
                      <a:pt x="98" y="561"/>
                      <a:pt x="103" y="552"/>
                    </a:cubicBezTo>
                    <a:cubicBezTo>
                      <a:pt x="106" y="557"/>
                      <a:pt x="109" y="564"/>
                      <a:pt x="111" y="572"/>
                    </a:cubicBezTo>
                    <a:cubicBezTo>
                      <a:pt x="113" y="580"/>
                      <a:pt x="112" y="588"/>
                      <a:pt x="109" y="594"/>
                    </a:cubicBezTo>
                    <a:cubicBezTo>
                      <a:pt x="73" y="584"/>
                      <a:pt x="30" y="592"/>
                      <a:pt x="34" y="619"/>
                    </a:cubicBezTo>
                    <a:cubicBezTo>
                      <a:pt x="38" y="654"/>
                      <a:pt x="93" y="634"/>
                      <a:pt x="115" y="607"/>
                    </a:cubicBezTo>
                    <a:cubicBezTo>
                      <a:pt x="127" y="614"/>
                      <a:pt x="136" y="624"/>
                      <a:pt x="139" y="640"/>
                    </a:cubicBezTo>
                    <a:cubicBezTo>
                      <a:pt x="141" y="649"/>
                      <a:pt x="140" y="656"/>
                      <a:pt x="136" y="664"/>
                    </a:cubicBezTo>
                    <a:cubicBezTo>
                      <a:pt x="90" y="639"/>
                      <a:pt x="11" y="644"/>
                      <a:pt x="12" y="688"/>
                    </a:cubicBezTo>
                    <a:cubicBezTo>
                      <a:pt x="14" y="736"/>
                      <a:pt x="100" y="718"/>
                      <a:pt x="138" y="680"/>
                    </a:cubicBezTo>
                    <a:cubicBezTo>
                      <a:pt x="167" y="698"/>
                      <a:pt x="152" y="727"/>
                      <a:pt x="134" y="739"/>
                    </a:cubicBezTo>
                    <a:cubicBezTo>
                      <a:pt x="113" y="753"/>
                      <a:pt x="111" y="757"/>
                      <a:pt x="107" y="832"/>
                    </a:cubicBezTo>
                    <a:cubicBezTo>
                      <a:pt x="105" y="878"/>
                      <a:pt x="91" y="899"/>
                      <a:pt x="80" y="909"/>
                    </a:cubicBezTo>
                    <a:cubicBezTo>
                      <a:pt x="41" y="908"/>
                      <a:pt x="9" y="907"/>
                      <a:pt x="0" y="905"/>
                    </a:cubicBezTo>
                    <a:cubicBezTo>
                      <a:pt x="0" y="944"/>
                      <a:pt x="0" y="944"/>
                      <a:pt x="0" y="944"/>
                    </a:cubicBezTo>
                    <a:cubicBezTo>
                      <a:pt x="0" y="944"/>
                      <a:pt x="50" y="947"/>
                      <a:pt x="87" y="945"/>
                    </a:cubicBezTo>
                    <a:cubicBezTo>
                      <a:pt x="124" y="943"/>
                      <a:pt x="140" y="946"/>
                      <a:pt x="178" y="945"/>
                    </a:cubicBezTo>
                    <a:cubicBezTo>
                      <a:pt x="216" y="944"/>
                      <a:pt x="274" y="946"/>
                      <a:pt x="326" y="942"/>
                    </a:cubicBezTo>
                    <a:cubicBezTo>
                      <a:pt x="378" y="938"/>
                      <a:pt x="488" y="929"/>
                      <a:pt x="531" y="936"/>
                    </a:cubicBezTo>
                    <a:cubicBezTo>
                      <a:pt x="574" y="943"/>
                      <a:pt x="753" y="941"/>
                      <a:pt x="822" y="941"/>
                    </a:cubicBezTo>
                    <a:cubicBezTo>
                      <a:pt x="891" y="941"/>
                      <a:pt x="1085" y="942"/>
                      <a:pt x="1142" y="942"/>
                    </a:cubicBezTo>
                    <a:cubicBezTo>
                      <a:pt x="1199" y="942"/>
                      <a:pt x="1309" y="943"/>
                      <a:pt x="1352" y="939"/>
                    </a:cubicBezTo>
                    <a:cubicBezTo>
                      <a:pt x="1395" y="935"/>
                      <a:pt x="1561" y="923"/>
                      <a:pt x="1625" y="928"/>
                    </a:cubicBezTo>
                    <a:cubicBezTo>
                      <a:pt x="1689" y="933"/>
                      <a:pt x="1714" y="936"/>
                      <a:pt x="1786" y="932"/>
                    </a:cubicBezTo>
                    <a:cubicBezTo>
                      <a:pt x="1858" y="928"/>
                      <a:pt x="2048" y="923"/>
                      <a:pt x="2048" y="923"/>
                    </a:cubicBezTo>
                    <a:cubicBezTo>
                      <a:pt x="2048" y="923"/>
                      <a:pt x="2067" y="904"/>
                      <a:pt x="2048" y="886"/>
                    </a:cubicBezTo>
                    <a:close/>
                    <a:moveTo>
                      <a:pt x="1854" y="458"/>
                    </a:moveTo>
                    <a:cubicBezTo>
                      <a:pt x="1853" y="470"/>
                      <a:pt x="1816" y="473"/>
                      <a:pt x="1807" y="451"/>
                    </a:cubicBezTo>
                    <a:cubicBezTo>
                      <a:pt x="1827" y="440"/>
                      <a:pt x="1855" y="448"/>
                      <a:pt x="1854" y="458"/>
                    </a:cubicBezTo>
                    <a:close/>
                    <a:moveTo>
                      <a:pt x="1880" y="516"/>
                    </a:moveTo>
                    <a:cubicBezTo>
                      <a:pt x="1881" y="529"/>
                      <a:pt x="1843" y="537"/>
                      <a:pt x="1816" y="527"/>
                    </a:cubicBezTo>
                    <a:cubicBezTo>
                      <a:pt x="1841" y="509"/>
                      <a:pt x="1880" y="503"/>
                      <a:pt x="1880" y="516"/>
                    </a:cubicBezTo>
                    <a:close/>
                    <a:moveTo>
                      <a:pt x="1869" y="578"/>
                    </a:moveTo>
                    <a:cubicBezTo>
                      <a:pt x="1869" y="588"/>
                      <a:pt x="1836" y="593"/>
                      <a:pt x="1814" y="584"/>
                    </a:cubicBezTo>
                    <a:cubicBezTo>
                      <a:pt x="1837" y="567"/>
                      <a:pt x="1869" y="569"/>
                      <a:pt x="1869" y="578"/>
                    </a:cubicBezTo>
                    <a:close/>
                    <a:moveTo>
                      <a:pt x="1896" y="658"/>
                    </a:moveTo>
                    <a:cubicBezTo>
                      <a:pt x="1896" y="670"/>
                      <a:pt x="1845" y="677"/>
                      <a:pt x="1814" y="661"/>
                    </a:cubicBezTo>
                    <a:cubicBezTo>
                      <a:pt x="1851" y="643"/>
                      <a:pt x="1896" y="648"/>
                      <a:pt x="1896" y="658"/>
                    </a:cubicBezTo>
                    <a:close/>
                    <a:moveTo>
                      <a:pt x="1828" y="756"/>
                    </a:moveTo>
                    <a:cubicBezTo>
                      <a:pt x="1856" y="743"/>
                      <a:pt x="1892" y="738"/>
                      <a:pt x="1896" y="747"/>
                    </a:cubicBezTo>
                    <a:cubicBezTo>
                      <a:pt x="1902" y="764"/>
                      <a:pt x="1840" y="789"/>
                      <a:pt x="1800" y="776"/>
                    </a:cubicBezTo>
                    <a:cubicBezTo>
                      <a:pt x="1806" y="768"/>
                      <a:pt x="1815" y="761"/>
                      <a:pt x="1828" y="756"/>
                    </a:cubicBezTo>
                    <a:close/>
                    <a:moveTo>
                      <a:pt x="1184" y="495"/>
                    </a:moveTo>
                    <a:cubicBezTo>
                      <a:pt x="1185" y="487"/>
                      <a:pt x="1206" y="484"/>
                      <a:pt x="1220" y="498"/>
                    </a:cubicBezTo>
                    <a:cubicBezTo>
                      <a:pt x="1204" y="506"/>
                      <a:pt x="1183" y="502"/>
                      <a:pt x="1184" y="495"/>
                    </a:cubicBezTo>
                    <a:close/>
                    <a:moveTo>
                      <a:pt x="1174" y="556"/>
                    </a:moveTo>
                    <a:cubicBezTo>
                      <a:pt x="1175" y="545"/>
                      <a:pt x="1204" y="532"/>
                      <a:pt x="1225" y="553"/>
                    </a:cubicBezTo>
                    <a:cubicBezTo>
                      <a:pt x="1208" y="569"/>
                      <a:pt x="1173" y="568"/>
                      <a:pt x="1174" y="556"/>
                    </a:cubicBezTo>
                    <a:close/>
                    <a:moveTo>
                      <a:pt x="1168" y="622"/>
                    </a:moveTo>
                    <a:cubicBezTo>
                      <a:pt x="1168" y="606"/>
                      <a:pt x="1208" y="597"/>
                      <a:pt x="1231" y="626"/>
                    </a:cubicBezTo>
                    <a:cubicBezTo>
                      <a:pt x="1210" y="644"/>
                      <a:pt x="1167" y="636"/>
                      <a:pt x="1168" y="622"/>
                    </a:cubicBezTo>
                    <a:close/>
                    <a:moveTo>
                      <a:pt x="1172" y="694"/>
                    </a:moveTo>
                    <a:cubicBezTo>
                      <a:pt x="1177" y="673"/>
                      <a:pt x="1217" y="673"/>
                      <a:pt x="1235" y="706"/>
                    </a:cubicBezTo>
                    <a:cubicBezTo>
                      <a:pt x="1213" y="727"/>
                      <a:pt x="1168" y="713"/>
                      <a:pt x="1172" y="694"/>
                    </a:cubicBezTo>
                    <a:close/>
                    <a:moveTo>
                      <a:pt x="705" y="534"/>
                    </a:moveTo>
                    <a:cubicBezTo>
                      <a:pt x="706" y="525"/>
                      <a:pt x="723" y="523"/>
                      <a:pt x="738" y="528"/>
                    </a:cubicBezTo>
                    <a:cubicBezTo>
                      <a:pt x="723" y="545"/>
                      <a:pt x="705" y="543"/>
                      <a:pt x="705" y="534"/>
                    </a:cubicBezTo>
                    <a:close/>
                    <a:moveTo>
                      <a:pt x="689" y="578"/>
                    </a:moveTo>
                    <a:cubicBezTo>
                      <a:pt x="689" y="561"/>
                      <a:pt x="719" y="561"/>
                      <a:pt x="740" y="575"/>
                    </a:cubicBezTo>
                    <a:cubicBezTo>
                      <a:pt x="719" y="589"/>
                      <a:pt x="688" y="594"/>
                      <a:pt x="689" y="578"/>
                    </a:cubicBezTo>
                    <a:close/>
                    <a:moveTo>
                      <a:pt x="676" y="638"/>
                    </a:moveTo>
                    <a:cubicBezTo>
                      <a:pt x="677" y="617"/>
                      <a:pt x="721" y="614"/>
                      <a:pt x="751" y="628"/>
                    </a:cubicBezTo>
                    <a:cubicBezTo>
                      <a:pt x="728" y="650"/>
                      <a:pt x="676" y="660"/>
                      <a:pt x="676" y="638"/>
                    </a:cubicBezTo>
                    <a:close/>
                    <a:moveTo>
                      <a:pt x="676" y="691"/>
                    </a:moveTo>
                    <a:cubicBezTo>
                      <a:pt x="679" y="676"/>
                      <a:pt x="730" y="666"/>
                      <a:pt x="754" y="687"/>
                    </a:cubicBezTo>
                    <a:cubicBezTo>
                      <a:pt x="723" y="702"/>
                      <a:pt x="673" y="704"/>
                      <a:pt x="676" y="691"/>
                    </a:cubicBezTo>
                    <a:close/>
                    <a:moveTo>
                      <a:pt x="683" y="735"/>
                    </a:moveTo>
                    <a:cubicBezTo>
                      <a:pt x="686" y="720"/>
                      <a:pt x="707" y="719"/>
                      <a:pt x="721" y="740"/>
                    </a:cubicBezTo>
                    <a:cubicBezTo>
                      <a:pt x="725" y="745"/>
                      <a:pt x="726" y="751"/>
                      <a:pt x="727" y="757"/>
                    </a:cubicBezTo>
                    <a:cubicBezTo>
                      <a:pt x="705" y="758"/>
                      <a:pt x="681" y="743"/>
                      <a:pt x="683" y="735"/>
                    </a:cubicBezTo>
                    <a:close/>
                    <a:moveTo>
                      <a:pt x="63" y="550"/>
                    </a:moveTo>
                    <a:cubicBezTo>
                      <a:pt x="61" y="537"/>
                      <a:pt x="80" y="532"/>
                      <a:pt x="94" y="543"/>
                    </a:cubicBezTo>
                    <a:cubicBezTo>
                      <a:pt x="85" y="562"/>
                      <a:pt x="66" y="564"/>
                      <a:pt x="63" y="550"/>
                    </a:cubicBezTo>
                    <a:close/>
                    <a:moveTo>
                      <a:pt x="46" y="616"/>
                    </a:moveTo>
                    <a:cubicBezTo>
                      <a:pt x="45" y="603"/>
                      <a:pt x="77" y="594"/>
                      <a:pt x="104" y="603"/>
                    </a:cubicBezTo>
                    <a:cubicBezTo>
                      <a:pt x="87" y="625"/>
                      <a:pt x="48" y="633"/>
                      <a:pt x="46" y="616"/>
                    </a:cubicBezTo>
                    <a:close/>
                    <a:moveTo>
                      <a:pt x="127" y="675"/>
                    </a:moveTo>
                    <a:cubicBezTo>
                      <a:pt x="127" y="675"/>
                      <a:pt x="127" y="675"/>
                      <a:pt x="127" y="675"/>
                    </a:cubicBezTo>
                    <a:cubicBezTo>
                      <a:pt x="97" y="705"/>
                      <a:pt x="25" y="715"/>
                      <a:pt x="24" y="688"/>
                    </a:cubicBezTo>
                    <a:cubicBezTo>
                      <a:pt x="24" y="680"/>
                      <a:pt x="28" y="673"/>
                      <a:pt x="35" y="668"/>
                    </a:cubicBezTo>
                    <a:cubicBezTo>
                      <a:pt x="43" y="663"/>
                      <a:pt x="54" y="662"/>
                      <a:pt x="63" y="662"/>
                    </a:cubicBezTo>
                    <a:cubicBezTo>
                      <a:pt x="76" y="662"/>
                      <a:pt x="88" y="664"/>
                      <a:pt x="100" y="667"/>
                    </a:cubicBezTo>
                    <a:cubicBezTo>
                      <a:pt x="106" y="668"/>
                      <a:pt x="112" y="670"/>
                      <a:pt x="118" y="672"/>
                    </a:cubicBezTo>
                    <a:cubicBezTo>
                      <a:pt x="121" y="673"/>
                      <a:pt x="124" y="674"/>
                      <a:pt x="127" y="675"/>
                    </a:cubicBezTo>
                    <a:cubicBezTo>
                      <a:pt x="131" y="676"/>
                      <a:pt x="135" y="679"/>
                      <a:pt x="139" y="68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6" name="Freeform 29"/>
              <p:cNvSpPr>
                <a:spLocks/>
              </p:cNvSpPr>
              <p:nvPr/>
            </p:nvSpPr>
            <p:spPr bwMode="auto">
              <a:xfrm>
                <a:off x="1377" y="1339"/>
                <a:ext cx="2810" cy="1398"/>
              </a:xfrm>
              <a:custGeom>
                <a:avLst/>
                <a:gdLst>
                  <a:gd name="T0" fmla="*/ 1910 w 2067"/>
                  <a:gd name="T1" fmla="*/ 980 h 1030"/>
                  <a:gd name="T2" fmla="*/ 1500 w 2067"/>
                  <a:gd name="T3" fmla="*/ 980 h 1030"/>
                  <a:gd name="T4" fmla="*/ 1500 w 2067"/>
                  <a:gd name="T5" fmla="*/ 649 h 1030"/>
                  <a:gd name="T6" fmla="*/ 1464 w 2067"/>
                  <a:gd name="T7" fmla="*/ 218 h 1030"/>
                  <a:gd name="T8" fmla="*/ 1486 w 2067"/>
                  <a:gd name="T9" fmla="*/ 166 h 1030"/>
                  <a:gd name="T10" fmla="*/ 1526 w 2067"/>
                  <a:gd name="T11" fmla="*/ 100 h 1030"/>
                  <a:gd name="T12" fmla="*/ 1563 w 2067"/>
                  <a:gd name="T13" fmla="*/ 78 h 1030"/>
                  <a:gd name="T14" fmla="*/ 1576 w 2067"/>
                  <a:gd name="T15" fmla="*/ 35 h 1030"/>
                  <a:gd name="T16" fmla="*/ 1563 w 2067"/>
                  <a:gd name="T17" fmla="*/ 39 h 1030"/>
                  <a:gd name="T18" fmla="*/ 1559 w 2067"/>
                  <a:gd name="T19" fmla="*/ 36 h 1030"/>
                  <a:gd name="T20" fmla="*/ 1553 w 2067"/>
                  <a:gd name="T21" fmla="*/ 35 h 1030"/>
                  <a:gd name="T22" fmla="*/ 1518 w 2067"/>
                  <a:gd name="T23" fmla="*/ 81 h 1030"/>
                  <a:gd name="T24" fmla="*/ 1476 w 2067"/>
                  <a:gd name="T25" fmla="*/ 136 h 1030"/>
                  <a:gd name="T26" fmla="*/ 1432 w 2067"/>
                  <a:gd name="T27" fmla="*/ 139 h 1030"/>
                  <a:gd name="T28" fmla="*/ 1399 w 2067"/>
                  <a:gd name="T29" fmla="*/ 89 h 1030"/>
                  <a:gd name="T30" fmla="*/ 1354 w 2067"/>
                  <a:gd name="T31" fmla="*/ 58 h 1030"/>
                  <a:gd name="T32" fmla="*/ 1336 w 2067"/>
                  <a:gd name="T33" fmla="*/ 94 h 1030"/>
                  <a:gd name="T34" fmla="*/ 1375 w 2067"/>
                  <a:gd name="T35" fmla="*/ 119 h 1030"/>
                  <a:gd name="T36" fmla="*/ 1427 w 2067"/>
                  <a:gd name="T37" fmla="*/ 148 h 1030"/>
                  <a:gd name="T38" fmla="*/ 1447 w 2067"/>
                  <a:gd name="T39" fmla="*/ 206 h 1030"/>
                  <a:gd name="T40" fmla="*/ 1459 w 2067"/>
                  <a:gd name="T41" fmla="*/ 414 h 1030"/>
                  <a:gd name="T42" fmla="*/ 1461 w 2067"/>
                  <a:gd name="T43" fmla="*/ 757 h 1030"/>
                  <a:gd name="T44" fmla="*/ 1455 w 2067"/>
                  <a:gd name="T45" fmla="*/ 980 h 1030"/>
                  <a:gd name="T46" fmla="*/ 1193 w 2067"/>
                  <a:gd name="T47" fmla="*/ 988 h 1030"/>
                  <a:gd name="T48" fmla="*/ 1001 w 2067"/>
                  <a:gd name="T49" fmla="*/ 934 h 1030"/>
                  <a:gd name="T50" fmla="*/ 983 w 2067"/>
                  <a:gd name="T51" fmla="*/ 628 h 1030"/>
                  <a:gd name="T52" fmla="*/ 980 w 2067"/>
                  <a:gd name="T53" fmla="*/ 324 h 1030"/>
                  <a:gd name="T54" fmla="*/ 996 w 2067"/>
                  <a:gd name="T55" fmla="*/ 225 h 1030"/>
                  <a:gd name="T56" fmla="*/ 1015 w 2067"/>
                  <a:gd name="T57" fmla="*/ 169 h 1030"/>
                  <a:gd name="T58" fmla="*/ 1050 w 2067"/>
                  <a:gd name="T59" fmla="*/ 138 h 1030"/>
                  <a:gd name="T60" fmla="*/ 1049 w 2067"/>
                  <a:gd name="T61" fmla="*/ 128 h 1030"/>
                  <a:gd name="T62" fmla="*/ 1045 w 2067"/>
                  <a:gd name="T63" fmla="*/ 124 h 1030"/>
                  <a:gd name="T64" fmla="*/ 1039 w 2067"/>
                  <a:gd name="T65" fmla="*/ 115 h 1030"/>
                  <a:gd name="T66" fmla="*/ 1015 w 2067"/>
                  <a:gd name="T67" fmla="*/ 134 h 1030"/>
                  <a:gd name="T68" fmla="*/ 982 w 2067"/>
                  <a:gd name="T69" fmla="*/ 180 h 1030"/>
                  <a:gd name="T70" fmla="*/ 954 w 2067"/>
                  <a:gd name="T71" fmla="*/ 247 h 1030"/>
                  <a:gd name="T72" fmla="*/ 963 w 2067"/>
                  <a:gd name="T73" fmla="*/ 436 h 1030"/>
                  <a:gd name="T74" fmla="*/ 963 w 2067"/>
                  <a:gd name="T75" fmla="*/ 750 h 1030"/>
                  <a:gd name="T76" fmla="*/ 963 w 2067"/>
                  <a:gd name="T77" fmla="*/ 986 h 1030"/>
                  <a:gd name="T78" fmla="*/ 727 w 2067"/>
                  <a:gd name="T79" fmla="*/ 982 h 1030"/>
                  <a:gd name="T80" fmla="*/ 505 w 2067"/>
                  <a:gd name="T81" fmla="*/ 986 h 1030"/>
                  <a:gd name="T82" fmla="*/ 501 w 2067"/>
                  <a:gd name="T83" fmla="*/ 916 h 1030"/>
                  <a:gd name="T84" fmla="*/ 538 w 2067"/>
                  <a:gd name="T85" fmla="*/ 731 h 1030"/>
                  <a:gd name="T86" fmla="*/ 547 w 2067"/>
                  <a:gd name="T87" fmla="*/ 683 h 1030"/>
                  <a:gd name="T88" fmla="*/ 541 w 2067"/>
                  <a:gd name="T89" fmla="*/ 682 h 1030"/>
                  <a:gd name="T90" fmla="*/ 530 w 2067"/>
                  <a:gd name="T91" fmla="*/ 731 h 1030"/>
                  <a:gd name="T92" fmla="*/ 528 w 2067"/>
                  <a:gd name="T93" fmla="*/ 806 h 1030"/>
                  <a:gd name="T94" fmla="*/ 473 w 2067"/>
                  <a:gd name="T95" fmla="*/ 987 h 1030"/>
                  <a:gd name="T96" fmla="*/ 269 w 2067"/>
                  <a:gd name="T97" fmla="*/ 990 h 1030"/>
                  <a:gd name="T98" fmla="*/ 223 w 2067"/>
                  <a:gd name="T99" fmla="*/ 780 h 1030"/>
                  <a:gd name="T100" fmla="*/ 229 w 2067"/>
                  <a:gd name="T101" fmla="*/ 697 h 1030"/>
                  <a:gd name="T102" fmla="*/ 211 w 2067"/>
                  <a:gd name="T103" fmla="*/ 665 h 1030"/>
                  <a:gd name="T104" fmla="*/ 181 w 2067"/>
                  <a:gd name="T105" fmla="*/ 599 h 1030"/>
                  <a:gd name="T106" fmla="*/ 206 w 2067"/>
                  <a:gd name="T107" fmla="*/ 666 h 1030"/>
                  <a:gd name="T108" fmla="*/ 206 w 2067"/>
                  <a:gd name="T109" fmla="*/ 728 h 1030"/>
                  <a:gd name="T110" fmla="*/ 215 w 2067"/>
                  <a:gd name="T111" fmla="*/ 831 h 1030"/>
                  <a:gd name="T112" fmla="*/ 225 w 2067"/>
                  <a:gd name="T113" fmla="*/ 990 h 1030"/>
                  <a:gd name="T114" fmla="*/ 0 w 2067"/>
                  <a:gd name="T115" fmla="*/ 1027 h 1030"/>
                  <a:gd name="T116" fmla="*/ 178 w 2067"/>
                  <a:gd name="T117" fmla="*/ 1028 h 1030"/>
                  <a:gd name="T118" fmla="*/ 531 w 2067"/>
                  <a:gd name="T119" fmla="*/ 1019 h 1030"/>
                  <a:gd name="T120" fmla="*/ 1142 w 2067"/>
                  <a:gd name="T121" fmla="*/ 1025 h 1030"/>
                  <a:gd name="T122" fmla="*/ 1625 w 2067"/>
                  <a:gd name="T123" fmla="*/ 1011 h 1030"/>
                  <a:gd name="T124" fmla="*/ 2048 w 2067"/>
                  <a:gd name="T125" fmla="*/ 1006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67" h="1030">
                    <a:moveTo>
                      <a:pt x="2048" y="969"/>
                    </a:moveTo>
                    <a:cubicBezTo>
                      <a:pt x="2048" y="969"/>
                      <a:pt x="1943" y="976"/>
                      <a:pt x="1910" y="980"/>
                    </a:cubicBezTo>
                    <a:cubicBezTo>
                      <a:pt x="1877" y="984"/>
                      <a:pt x="1758" y="987"/>
                      <a:pt x="1707" y="983"/>
                    </a:cubicBezTo>
                    <a:cubicBezTo>
                      <a:pt x="1672" y="980"/>
                      <a:pt x="1577" y="980"/>
                      <a:pt x="1500" y="980"/>
                    </a:cubicBezTo>
                    <a:cubicBezTo>
                      <a:pt x="1484" y="949"/>
                      <a:pt x="1482" y="883"/>
                      <a:pt x="1478" y="850"/>
                    </a:cubicBezTo>
                    <a:cubicBezTo>
                      <a:pt x="1472" y="808"/>
                      <a:pt x="1493" y="726"/>
                      <a:pt x="1500" y="649"/>
                    </a:cubicBezTo>
                    <a:cubicBezTo>
                      <a:pt x="1507" y="573"/>
                      <a:pt x="1462" y="533"/>
                      <a:pt x="1478" y="421"/>
                    </a:cubicBezTo>
                    <a:cubicBezTo>
                      <a:pt x="1495" y="309"/>
                      <a:pt x="1468" y="261"/>
                      <a:pt x="1464" y="218"/>
                    </a:cubicBezTo>
                    <a:cubicBezTo>
                      <a:pt x="1464" y="213"/>
                      <a:pt x="1463" y="209"/>
                      <a:pt x="1463" y="206"/>
                    </a:cubicBezTo>
                    <a:cubicBezTo>
                      <a:pt x="1476" y="201"/>
                      <a:pt x="1486" y="185"/>
                      <a:pt x="1486" y="166"/>
                    </a:cubicBezTo>
                    <a:cubicBezTo>
                      <a:pt x="1486" y="159"/>
                      <a:pt x="1484" y="152"/>
                      <a:pt x="1482" y="146"/>
                    </a:cubicBezTo>
                    <a:cubicBezTo>
                      <a:pt x="1493" y="124"/>
                      <a:pt x="1513" y="111"/>
                      <a:pt x="1526" y="100"/>
                    </a:cubicBezTo>
                    <a:cubicBezTo>
                      <a:pt x="1528" y="98"/>
                      <a:pt x="1529" y="97"/>
                      <a:pt x="1531" y="96"/>
                    </a:cubicBezTo>
                    <a:cubicBezTo>
                      <a:pt x="1541" y="98"/>
                      <a:pt x="1554" y="91"/>
                      <a:pt x="1563" y="78"/>
                    </a:cubicBezTo>
                    <a:cubicBezTo>
                      <a:pt x="1569" y="67"/>
                      <a:pt x="1571" y="56"/>
                      <a:pt x="1569" y="47"/>
                    </a:cubicBezTo>
                    <a:cubicBezTo>
                      <a:pt x="1571" y="43"/>
                      <a:pt x="1574" y="39"/>
                      <a:pt x="1576" y="35"/>
                    </a:cubicBezTo>
                    <a:cubicBezTo>
                      <a:pt x="1591" y="9"/>
                      <a:pt x="1607" y="15"/>
                      <a:pt x="1607" y="15"/>
                    </a:cubicBezTo>
                    <a:cubicBezTo>
                      <a:pt x="1594" y="1"/>
                      <a:pt x="1573" y="31"/>
                      <a:pt x="1563" y="39"/>
                    </a:cubicBezTo>
                    <a:cubicBezTo>
                      <a:pt x="1563" y="38"/>
                      <a:pt x="1562" y="38"/>
                      <a:pt x="1562" y="37"/>
                    </a:cubicBezTo>
                    <a:cubicBezTo>
                      <a:pt x="1561" y="37"/>
                      <a:pt x="1560" y="36"/>
                      <a:pt x="1559" y="36"/>
                    </a:cubicBezTo>
                    <a:cubicBezTo>
                      <a:pt x="1559" y="23"/>
                      <a:pt x="1571" y="0"/>
                      <a:pt x="1571" y="0"/>
                    </a:cubicBezTo>
                    <a:cubicBezTo>
                      <a:pt x="1563" y="5"/>
                      <a:pt x="1558" y="22"/>
                      <a:pt x="1553" y="35"/>
                    </a:cubicBezTo>
                    <a:cubicBezTo>
                      <a:pt x="1543" y="35"/>
                      <a:pt x="1532" y="42"/>
                      <a:pt x="1525" y="53"/>
                    </a:cubicBezTo>
                    <a:cubicBezTo>
                      <a:pt x="1518" y="63"/>
                      <a:pt x="1516" y="73"/>
                      <a:pt x="1518" y="81"/>
                    </a:cubicBezTo>
                    <a:cubicBezTo>
                      <a:pt x="1514" y="87"/>
                      <a:pt x="1510" y="94"/>
                      <a:pt x="1506" y="102"/>
                    </a:cubicBezTo>
                    <a:cubicBezTo>
                      <a:pt x="1498" y="117"/>
                      <a:pt x="1488" y="129"/>
                      <a:pt x="1476" y="136"/>
                    </a:cubicBezTo>
                    <a:cubicBezTo>
                      <a:pt x="1470" y="130"/>
                      <a:pt x="1463" y="125"/>
                      <a:pt x="1455" y="125"/>
                    </a:cubicBezTo>
                    <a:cubicBezTo>
                      <a:pt x="1446" y="125"/>
                      <a:pt x="1438" y="131"/>
                      <a:pt x="1432" y="139"/>
                    </a:cubicBezTo>
                    <a:cubicBezTo>
                      <a:pt x="1423" y="132"/>
                      <a:pt x="1416" y="122"/>
                      <a:pt x="1409" y="112"/>
                    </a:cubicBezTo>
                    <a:cubicBezTo>
                      <a:pt x="1411" y="104"/>
                      <a:pt x="1407" y="95"/>
                      <a:pt x="1399" y="89"/>
                    </a:cubicBezTo>
                    <a:cubicBezTo>
                      <a:pt x="1392" y="83"/>
                      <a:pt x="1383" y="81"/>
                      <a:pt x="1377" y="83"/>
                    </a:cubicBezTo>
                    <a:cubicBezTo>
                      <a:pt x="1354" y="75"/>
                      <a:pt x="1354" y="58"/>
                      <a:pt x="1354" y="58"/>
                    </a:cubicBezTo>
                    <a:cubicBezTo>
                      <a:pt x="1352" y="81"/>
                      <a:pt x="1367" y="94"/>
                      <a:pt x="1357" y="89"/>
                    </a:cubicBezTo>
                    <a:cubicBezTo>
                      <a:pt x="1347" y="84"/>
                      <a:pt x="1336" y="94"/>
                      <a:pt x="1336" y="94"/>
                    </a:cubicBezTo>
                    <a:cubicBezTo>
                      <a:pt x="1341" y="89"/>
                      <a:pt x="1353" y="93"/>
                      <a:pt x="1365" y="99"/>
                    </a:cubicBezTo>
                    <a:cubicBezTo>
                      <a:pt x="1365" y="106"/>
                      <a:pt x="1368" y="113"/>
                      <a:pt x="1375" y="119"/>
                    </a:cubicBezTo>
                    <a:cubicBezTo>
                      <a:pt x="1383" y="126"/>
                      <a:pt x="1394" y="127"/>
                      <a:pt x="1401" y="122"/>
                    </a:cubicBezTo>
                    <a:cubicBezTo>
                      <a:pt x="1413" y="131"/>
                      <a:pt x="1421" y="140"/>
                      <a:pt x="1427" y="148"/>
                    </a:cubicBezTo>
                    <a:cubicBezTo>
                      <a:pt x="1425" y="154"/>
                      <a:pt x="1424" y="160"/>
                      <a:pt x="1424" y="166"/>
                    </a:cubicBezTo>
                    <a:cubicBezTo>
                      <a:pt x="1424" y="185"/>
                      <a:pt x="1434" y="201"/>
                      <a:pt x="1447" y="206"/>
                    </a:cubicBezTo>
                    <a:cubicBezTo>
                      <a:pt x="1449" y="216"/>
                      <a:pt x="1450" y="226"/>
                      <a:pt x="1455" y="236"/>
                    </a:cubicBezTo>
                    <a:cubicBezTo>
                      <a:pt x="1470" y="274"/>
                      <a:pt x="1470" y="354"/>
                      <a:pt x="1459" y="414"/>
                    </a:cubicBezTo>
                    <a:cubicBezTo>
                      <a:pt x="1447" y="475"/>
                      <a:pt x="1461" y="554"/>
                      <a:pt x="1476" y="598"/>
                    </a:cubicBezTo>
                    <a:cubicBezTo>
                      <a:pt x="1492" y="643"/>
                      <a:pt x="1473" y="709"/>
                      <a:pt x="1461" y="757"/>
                    </a:cubicBezTo>
                    <a:cubicBezTo>
                      <a:pt x="1450" y="805"/>
                      <a:pt x="1464" y="828"/>
                      <a:pt x="1469" y="914"/>
                    </a:cubicBezTo>
                    <a:cubicBezTo>
                      <a:pt x="1471" y="951"/>
                      <a:pt x="1464" y="970"/>
                      <a:pt x="1455" y="980"/>
                    </a:cubicBezTo>
                    <a:cubicBezTo>
                      <a:pt x="1440" y="980"/>
                      <a:pt x="1426" y="981"/>
                      <a:pt x="1416" y="981"/>
                    </a:cubicBezTo>
                    <a:cubicBezTo>
                      <a:pt x="1352" y="982"/>
                      <a:pt x="1251" y="985"/>
                      <a:pt x="1193" y="988"/>
                    </a:cubicBezTo>
                    <a:cubicBezTo>
                      <a:pt x="1157" y="990"/>
                      <a:pt x="1095" y="988"/>
                      <a:pt x="1041" y="987"/>
                    </a:cubicBezTo>
                    <a:cubicBezTo>
                      <a:pt x="1023" y="972"/>
                      <a:pt x="1001" y="951"/>
                      <a:pt x="1001" y="934"/>
                    </a:cubicBezTo>
                    <a:cubicBezTo>
                      <a:pt x="1003" y="906"/>
                      <a:pt x="963" y="834"/>
                      <a:pt x="977" y="779"/>
                    </a:cubicBezTo>
                    <a:cubicBezTo>
                      <a:pt x="992" y="724"/>
                      <a:pt x="996" y="676"/>
                      <a:pt x="983" y="628"/>
                    </a:cubicBezTo>
                    <a:cubicBezTo>
                      <a:pt x="969" y="579"/>
                      <a:pt x="964" y="518"/>
                      <a:pt x="977" y="465"/>
                    </a:cubicBezTo>
                    <a:cubicBezTo>
                      <a:pt x="989" y="412"/>
                      <a:pt x="986" y="360"/>
                      <a:pt x="980" y="324"/>
                    </a:cubicBezTo>
                    <a:cubicBezTo>
                      <a:pt x="976" y="300"/>
                      <a:pt x="970" y="274"/>
                      <a:pt x="972" y="250"/>
                    </a:cubicBezTo>
                    <a:cubicBezTo>
                      <a:pt x="982" y="247"/>
                      <a:pt x="991" y="238"/>
                      <a:pt x="996" y="225"/>
                    </a:cubicBezTo>
                    <a:cubicBezTo>
                      <a:pt x="1002" y="213"/>
                      <a:pt x="1001" y="200"/>
                      <a:pt x="996" y="191"/>
                    </a:cubicBezTo>
                    <a:cubicBezTo>
                      <a:pt x="1003" y="181"/>
                      <a:pt x="1009" y="175"/>
                      <a:pt x="1015" y="169"/>
                    </a:cubicBezTo>
                    <a:cubicBezTo>
                      <a:pt x="1022" y="169"/>
                      <a:pt x="1031" y="165"/>
                      <a:pt x="1039" y="157"/>
                    </a:cubicBezTo>
                    <a:cubicBezTo>
                      <a:pt x="1045" y="151"/>
                      <a:pt x="1049" y="144"/>
                      <a:pt x="1050" y="138"/>
                    </a:cubicBezTo>
                    <a:cubicBezTo>
                      <a:pt x="1059" y="135"/>
                      <a:pt x="1073" y="132"/>
                      <a:pt x="1081" y="138"/>
                    </a:cubicBezTo>
                    <a:cubicBezTo>
                      <a:pt x="1081" y="138"/>
                      <a:pt x="1066" y="127"/>
                      <a:pt x="1049" y="128"/>
                    </a:cubicBezTo>
                    <a:cubicBezTo>
                      <a:pt x="1049" y="127"/>
                      <a:pt x="1048" y="126"/>
                      <a:pt x="1047" y="125"/>
                    </a:cubicBezTo>
                    <a:cubicBezTo>
                      <a:pt x="1047" y="125"/>
                      <a:pt x="1046" y="124"/>
                      <a:pt x="1045" y="124"/>
                    </a:cubicBezTo>
                    <a:cubicBezTo>
                      <a:pt x="1063" y="82"/>
                      <a:pt x="1063" y="82"/>
                      <a:pt x="1063" y="82"/>
                    </a:cubicBezTo>
                    <a:cubicBezTo>
                      <a:pt x="1063" y="82"/>
                      <a:pt x="1050" y="108"/>
                      <a:pt x="1039" y="115"/>
                    </a:cubicBezTo>
                    <a:cubicBezTo>
                      <a:pt x="1037" y="117"/>
                      <a:pt x="1034" y="120"/>
                      <a:pt x="1031" y="124"/>
                    </a:cubicBezTo>
                    <a:cubicBezTo>
                      <a:pt x="1026" y="126"/>
                      <a:pt x="1020" y="129"/>
                      <a:pt x="1015" y="134"/>
                    </a:cubicBezTo>
                    <a:cubicBezTo>
                      <a:pt x="1007" y="142"/>
                      <a:pt x="1003" y="152"/>
                      <a:pt x="1004" y="159"/>
                    </a:cubicBezTo>
                    <a:cubicBezTo>
                      <a:pt x="997" y="168"/>
                      <a:pt x="989" y="175"/>
                      <a:pt x="982" y="180"/>
                    </a:cubicBezTo>
                    <a:cubicBezTo>
                      <a:pt x="969" y="178"/>
                      <a:pt x="955" y="188"/>
                      <a:pt x="947" y="205"/>
                    </a:cubicBezTo>
                    <a:cubicBezTo>
                      <a:pt x="940" y="222"/>
                      <a:pt x="943" y="240"/>
                      <a:pt x="954" y="247"/>
                    </a:cubicBezTo>
                    <a:cubicBezTo>
                      <a:pt x="954" y="252"/>
                      <a:pt x="954" y="256"/>
                      <a:pt x="955" y="261"/>
                    </a:cubicBezTo>
                    <a:cubicBezTo>
                      <a:pt x="961" y="312"/>
                      <a:pt x="972" y="386"/>
                      <a:pt x="963" y="436"/>
                    </a:cubicBezTo>
                    <a:cubicBezTo>
                      <a:pt x="955" y="486"/>
                      <a:pt x="947" y="564"/>
                      <a:pt x="958" y="610"/>
                    </a:cubicBezTo>
                    <a:cubicBezTo>
                      <a:pt x="969" y="657"/>
                      <a:pt x="972" y="716"/>
                      <a:pt x="963" y="750"/>
                    </a:cubicBezTo>
                    <a:cubicBezTo>
                      <a:pt x="955" y="784"/>
                      <a:pt x="955" y="864"/>
                      <a:pt x="971" y="914"/>
                    </a:cubicBezTo>
                    <a:cubicBezTo>
                      <a:pt x="981" y="947"/>
                      <a:pt x="975" y="972"/>
                      <a:pt x="963" y="986"/>
                    </a:cubicBezTo>
                    <a:cubicBezTo>
                      <a:pt x="962" y="987"/>
                      <a:pt x="960" y="987"/>
                      <a:pt x="958" y="987"/>
                    </a:cubicBezTo>
                    <a:cubicBezTo>
                      <a:pt x="905" y="990"/>
                      <a:pt x="768" y="985"/>
                      <a:pt x="727" y="982"/>
                    </a:cubicBezTo>
                    <a:cubicBezTo>
                      <a:pt x="686" y="979"/>
                      <a:pt x="563" y="983"/>
                      <a:pt x="516" y="986"/>
                    </a:cubicBezTo>
                    <a:cubicBezTo>
                      <a:pt x="513" y="986"/>
                      <a:pt x="509" y="986"/>
                      <a:pt x="505" y="986"/>
                    </a:cubicBezTo>
                    <a:cubicBezTo>
                      <a:pt x="503" y="984"/>
                      <a:pt x="502" y="980"/>
                      <a:pt x="503" y="974"/>
                    </a:cubicBezTo>
                    <a:cubicBezTo>
                      <a:pt x="504" y="956"/>
                      <a:pt x="492" y="940"/>
                      <a:pt x="501" y="916"/>
                    </a:cubicBezTo>
                    <a:cubicBezTo>
                      <a:pt x="509" y="892"/>
                      <a:pt x="514" y="854"/>
                      <a:pt x="537" y="812"/>
                    </a:cubicBezTo>
                    <a:cubicBezTo>
                      <a:pt x="558" y="774"/>
                      <a:pt x="542" y="750"/>
                      <a:pt x="538" y="731"/>
                    </a:cubicBezTo>
                    <a:cubicBezTo>
                      <a:pt x="545" y="729"/>
                      <a:pt x="551" y="721"/>
                      <a:pt x="553" y="710"/>
                    </a:cubicBezTo>
                    <a:cubicBezTo>
                      <a:pt x="556" y="698"/>
                      <a:pt x="553" y="688"/>
                      <a:pt x="547" y="683"/>
                    </a:cubicBezTo>
                    <a:cubicBezTo>
                      <a:pt x="551" y="674"/>
                      <a:pt x="556" y="661"/>
                      <a:pt x="553" y="649"/>
                    </a:cubicBezTo>
                    <a:cubicBezTo>
                      <a:pt x="553" y="649"/>
                      <a:pt x="551" y="673"/>
                      <a:pt x="541" y="682"/>
                    </a:cubicBezTo>
                    <a:cubicBezTo>
                      <a:pt x="533" y="682"/>
                      <a:pt x="525" y="691"/>
                      <a:pt x="523" y="703"/>
                    </a:cubicBezTo>
                    <a:cubicBezTo>
                      <a:pt x="520" y="715"/>
                      <a:pt x="523" y="727"/>
                      <a:pt x="530" y="731"/>
                    </a:cubicBezTo>
                    <a:cubicBezTo>
                      <a:pt x="530" y="733"/>
                      <a:pt x="531" y="735"/>
                      <a:pt x="531" y="737"/>
                    </a:cubicBezTo>
                    <a:cubicBezTo>
                      <a:pt x="538" y="761"/>
                      <a:pt x="539" y="785"/>
                      <a:pt x="528" y="806"/>
                    </a:cubicBezTo>
                    <a:cubicBezTo>
                      <a:pt x="517" y="827"/>
                      <a:pt x="485" y="906"/>
                      <a:pt x="486" y="937"/>
                    </a:cubicBezTo>
                    <a:cubicBezTo>
                      <a:pt x="488" y="963"/>
                      <a:pt x="486" y="977"/>
                      <a:pt x="473" y="987"/>
                    </a:cubicBezTo>
                    <a:cubicBezTo>
                      <a:pt x="417" y="988"/>
                      <a:pt x="341" y="988"/>
                      <a:pt x="308" y="989"/>
                    </a:cubicBezTo>
                    <a:cubicBezTo>
                      <a:pt x="300" y="989"/>
                      <a:pt x="286" y="989"/>
                      <a:pt x="269" y="990"/>
                    </a:cubicBezTo>
                    <a:cubicBezTo>
                      <a:pt x="253" y="975"/>
                      <a:pt x="240" y="955"/>
                      <a:pt x="233" y="931"/>
                    </a:cubicBezTo>
                    <a:cubicBezTo>
                      <a:pt x="224" y="901"/>
                      <a:pt x="227" y="809"/>
                      <a:pt x="223" y="780"/>
                    </a:cubicBezTo>
                    <a:cubicBezTo>
                      <a:pt x="221" y="768"/>
                      <a:pt x="219" y="749"/>
                      <a:pt x="217" y="729"/>
                    </a:cubicBezTo>
                    <a:cubicBezTo>
                      <a:pt x="225" y="726"/>
                      <a:pt x="230" y="712"/>
                      <a:pt x="229" y="697"/>
                    </a:cubicBezTo>
                    <a:cubicBezTo>
                      <a:pt x="228" y="680"/>
                      <a:pt x="220" y="666"/>
                      <a:pt x="211" y="665"/>
                    </a:cubicBezTo>
                    <a:cubicBezTo>
                      <a:pt x="211" y="665"/>
                      <a:pt x="211" y="665"/>
                      <a:pt x="211" y="665"/>
                    </a:cubicBezTo>
                    <a:cubicBezTo>
                      <a:pt x="212" y="645"/>
                      <a:pt x="206" y="639"/>
                      <a:pt x="195" y="628"/>
                    </a:cubicBezTo>
                    <a:cubicBezTo>
                      <a:pt x="183" y="617"/>
                      <a:pt x="181" y="599"/>
                      <a:pt x="181" y="599"/>
                    </a:cubicBezTo>
                    <a:cubicBezTo>
                      <a:pt x="179" y="611"/>
                      <a:pt x="177" y="627"/>
                      <a:pt x="196" y="642"/>
                    </a:cubicBezTo>
                    <a:cubicBezTo>
                      <a:pt x="202" y="647"/>
                      <a:pt x="205" y="655"/>
                      <a:pt x="206" y="666"/>
                    </a:cubicBezTo>
                    <a:cubicBezTo>
                      <a:pt x="198" y="669"/>
                      <a:pt x="192" y="682"/>
                      <a:pt x="193" y="699"/>
                    </a:cubicBezTo>
                    <a:cubicBezTo>
                      <a:pt x="194" y="713"/>
                      <a:pt x="199" y="724"/>
                      <a:pt x="206" y="728"/>
                    </a:cubicBezTo>
                    <a:cubicBezTo>
                      <a:pt x="207" y="732"/>
                      <a:pt x="207" y="735"/>
                      <a:pt x="207" y="738"/>
                    </a:cubicBezTo>
                    <a:cubicBezTo>
                      <a:pt x="210" y="764"/>
                      <a:pt x="214" y="800"/>
                      <a:pt x="215" y="831"/>
                    </a:cubicBezTo>
                    <a:cubicBezTo>
                      <a:pt x="216" y="862"/>
                      <a:pt x="222" y="911"/>
                      <a:pt x="229" y="955"/>
                    </a:cubicBezTo>
                    <a:cubicBezTo>
                      <a:pt x="232" y="973"/>
                      <a:pt x="229" y="984"/>
                      <a:pt x="225" y="990"/>
                    </a:cubicBezTo>
                    <a:cubicBezTo>
                      <a:pt x="139" y="992"/>
                      <a:pt x="20" y="993"/>
                      <a:pt x="0" y="987"/>
                    </a:cubicBezTo>
                    <a:cubicBezTo>
                      <a:pt x="0" y="1027"/>
                      <a:pt x="0" y="1027"/>
                      <a:pt x="0" y="1027"/>
                    </a:cubicBezTo>
                    <a:cubicBezTo>
                      <a:pt x="0" y="1027"/>
                      <a:pt x="50" y="1030"/>
                      <a:pt x="87" y="1028"/>
                    </a:cubicBezTo>
                    <a:cubicBezTo>
                      <a:pt x="124" y="1026"/>
                      <a:pt x="140" y="1029"/>
                      <a:pt x="178" y="1028"/>
                    </a:cubicBezTo>
                    <a:cubicBezTo>
                      <a:pt x="216" y="1027"/>
                      <a:pt x="274" y="1029"/>
                      <a:pt x="326" y="1025"/>
                    </a:cubicBezTo>
                    <a:cubicBezTo>
                      <a:pt x="378" y="1021"/>
                      <a:pt x="488" y="1012"/>
                      <a:pt x="531" y="1019"/>
                    </a:cubicBezTo>
                    <a:cubicBezTo>
                      <a:pt x="574" y="1026"/>
                      <a:pt x="753" y="1024"/>
                      <a:pt x="822" y="1024"/>
                    </a:cubicBezTo>
                    <a:cubicBezTo>
                      <a:pt x="891" y="1024"/>
                      <a:pt x="1085" y="1025"/>
                      <a:pt x="1142" y="1025"/>
                    </a:cubicBezTo>
                    <a:cubicBezTo>
                      <a:pt x="1199" y="1025"/>
                      <a:pt x="1309" y="1026"/>
                      <a:pt x="1352" y="1022"/>
                    </a:cubicBezTo>
                    <a:cubicBezTo>
                      <a:pt x="1395" y="1018"/>
                      <a:pt x="1561" y="1006"/>
                      <a:pt x="1625" y="1011"/>
                    </a:cubicBezTo>
                    <a:cubicBezTo>
                      <a:pt x="1689" y="1016"/>
                      <a:pt x="1714" y="1019"/>
                      <a:pt x="1786" y="1015"/>
                    </a:cubicBezTo>
                    <a:cubicBezTo>
                      <a:pt x="1858" y="1011"/>
                      <a:pt x="2048" y="1006"/>
                      <a:pt x="2048" y="1006"/>
                    </a:cubicBezTo>
                    <a:cubicBezTo>
                      <a:pt x="2048" y="1006"/>
                      <a:pt x="2067" y="987"/>
                      <a:pt x="2048" y="969"/>
                    </a:cubicBezTo>
                    <a:close/>
                  </a:path>
                </a:pathLst>
              </a:custGeom>
              <a:solidFill>
                <a:srgbClr val="4953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7" name="Freeform 30"/>
              <p:cNvSpPr>
                <a:spLocks noEditPoints="1"/>
              </p:cNvSpPr>
              <p:nvPr/>
            </p:nvSpPr>
            <p:spPr bwMode="auto">
              <a:xfrm>
                <a:off x="1533" y="1339"/>
                <a:ext cx="2029" cy="1345"/>
              </a:xfrm>
              <a:custGeom>
                <a:avLst/>
                <a:gdLst>
                  <a:gd name="T0" fmla="*/ 1404 w 1493"/>
                  <a:gd name="T1" fmla="*/ 81 h 991"/>
                  <a:gd name="T2" fmla="*/ 1362 w 1493"/>
                  <a:gd name="T3" fmla="*/ 137 h 991"/>
                  <a:gd name="T4" fmla="*/ 1416 w 1493"/>
                  <a:gd name="T5" fmla="*/ 53 h 991"/>
                  <a:gd name="T6" fmla="*/ 1457 w 1493"/>
                  <a:gd name="T7" fmla="*/ 0 h 991"/>
                  <a:gd name="T8" fmla="*/ 1251 w 1493"/>
                  <a:gd name="T9" fmla="*/ 99 h 991"/>
                  <a:gd name="T10" fmla="*/ 1266 w 1493"/>
                  <a:gd name="T11" fmla="*/ 119 h 991"/>
                  <a:gd name="T12" fmla="*/ 1248 w 1493"/>
                  <a:gd name="T13" fmla="*/ 89 h 991"/>
                  <a:gd name="T14" fmla="*/ 1247 w 1493"/>
                  <a:gd name="T15" fmla="*/ 88 h 991"/>
                  <a:gd name="T16" fmla="*/ 1240 w 1493"/>
                  <a:gd name="T17" fmla="*/ 88 h 991"/>
                  <a:gd name="T18" fmla="*/ 1271 w 1493"/>
                  <a:gd name="T19" fmla="*/ 83 h 991"/>
                  <a:gd name="T20" fmla="*/ 1271 w 1493"/>
                  <a:gd name="T21" fmla="*/ 83 h 991"/>
                  <a:gd name="T22" fmla="*/ 1493 w 1493"/>
                  <a:gd name="T23" fmla="*/ 15 h 991"/>
                  <a:gd name="T24" fmla="*/ 1488 w 1493"/>
                  <a:gd name="T25" fmla="*/ 12 h 991"/>
                  <a:gd name="T26" fmla="*/ 1424 w 1493"/>
                  <a:gd name="T27" fmla="*/ 980 h 991"/>
                  <a:gd name="T28" fmla="*/ 1424 w 1493"/>
                  <a:gd name="T29" fmla="*/ 980 h 991"/>
                  <a:gd name="T30" fmla="*/ 1422 w 1493"/>
                  <a:gd name="T31" fmla="*/ 96 h 991"/>
                  <a:gd name="T32" fmla="*/ 1422 w 1493"/>
                  <a:gd name="T33" fmla="*/ 96 h 991"/>
                  <a:gd name="T34" fmla="*/ 1346 w 1493"/>
                  <a:gd name="T35" fmla="*/ 236 h 991"/>
                  <a:gd name="T36" fmla="*/ 1319 w 1493"/>
                  <a:gd name="T37" fmla="*/ 148 h 991"/>
                  <a:gd name="T38" fmla="*/ 1313 w 1493"/>
                  <a:gd name="T39" fmla="*/ 148 h 991"/>
                  <a:gd name="T40" fmla="*/ 1341 w 1493"/>
                  <a:gd name="T41" fmla="*/ 236 h 991"/>
                  <a:gd name="T42" fmla="*/ 1347 w 1493"/>
                  <a:gd name="T43" fmla="*/ 757 h 991"/>
                  <a:gd name="T44" fmla="*/ 1302 w 1493"/>
                  <a:gd name="T45" fmla="*/ 981 h 991"/>
                  <a:gd name="T46" fmla="*/ 1084 w 1493"/>
                  <a:gd name="T47" fmla="*/ 988 h 991"/>
                  <a:gd name="T48" fmla="*/ 1360 w 1493"/>
                  <a:gd name="T49" fmla="*/ 914 h 991"/>
                  <a:gd name="T50" fmla="*/ 106 w 1493"/>
                  <a:gd name="T51" fmla="*/ 831 h 991"/>
                  <a:gd name="T52" fmla="*/ 84 w 1493"/>
                  <a:gd name="T53" fmla="*/ 699 h 991"/>
                  <a:gd name="T54" fmla="*/ 97 w 1493"/>
                  <a:gd name="T55" fmla="*/ 665 h 991"/>
                  <a:gd name="T56" fmla="*/ 87 w 1493"/>
                  <a:gd name="T57" fmla="*/ 642 h 991"/>
                  <a:gd name="T58" fmla="*/ 82 w 1493"/>
                  <a:gd name="T59" fmla="*/ 642 h 991"/>
                  <a:gd name="T60" fmla="*/ 92 w 1493"/>
                  <a:gd name="T61" fmla="*/ 728 h 991"/>
                  <a:gd name="T62" fmla="*/ 115 w 1493"/>
                  <a:gd name="T63" fmla="*/ 955 h 991"/>
                  <a:gd name="T64" fmla="*/ 112 w 1493"/>
                  <a:gd name="T65" fmla="*/ 990 h 991"/>
                  <a:gd name="T66" fmla="*/ 873 w 1493"/>
                  <a:gd name="T67" fmla="*/ 180 h 991"/>
                  <a:gd name="T68" fmla="*/ 922 w 1493"/>
                  <a:gd name="T69" fmla="*/ 124 h 991"/>
                  <a:gd name="T70" fmla="*/ 949 w 1493"/>
                  <a:gd name="T71" fmla="*/ 82 h 991"/>
                  <a:gd name="T72" fmla="*/ 901 w 1493"/>
                  <a:gd name="T73" fmla="*/ 134 h 991"/>
                  <a:gd name="T74" fmla="*/ 873 w 1493"/>
                  <a:gd name="T75" fmla="*/ 180 h 991"/>
                  <a:gd name="T76" fmla="*/ 940 w 1493"/>
                  <a:gd name="T77" fmla="*/ 128 h 991"/>
                  <a:gd name="T78" fmla="*/ 419 w 1493"/>
                  <a:gd name="T79" fmla="*/ 806 h 991"/>
                  <a:gd name="T80" fmla="*/ 414 w 1493"/>
                  <a:gd name="T81" fmla="*/ 703 h 991"/>
                  <a:gd name="T82" fmla="*/ 439 w 1493"/>
                  <a:gd name="T83" fmla="*/ 649 h 991"/>
                  <a:gd name="T84" fmla="*/ 416 w 1493"/>
                  <a:gd name="T85" fmla="*/ 731 h 991"/>
                  <a:gd name="T86" fmla="*/ 372 w 1493"/>
                  <a:gd name="T87" fmla="*/ 937 h 991"/>
                  <a:gd name="T88" fmla="*/ 160 w 1493"/>
                  <a:gd name="T89" fmla="*/ 989 h 991"/>
                  <a:gd name="T90" fmla="*/ 364 w 1493"/>
                  <a:gd name="T91" fmla="*/ 987 h 991"/>
                  <a:gd name="T92" fmla="*/ 956 w 1493"/>
                  <a:gd name="T93" fmla="*/ 134 h 991"/>
                  <a:gd name="T94" fmla="*/ 844 w 1493"/>
                  <a:gd name="T95" fmla="*/ 987 h 991"/>
                  <a:gd name="T96" fmla="*/ 855 w 1493"/>
                  <a:gd name="T97" fmla="*/ 986 h 991"/>
                  <a:gd name="T98" fmla="*/ 849 w 1493"/>
                  <a:gd name="T99" fmla="*/ 610 h 991"/>
                  <a:gd name="T100" fmla="*/ 845 w 1493"/>
                  <a:gd name="T101" fmla="*/ 247 h 991"/>
                  <a:gd name="T102" fmla="*/ 833 w 1493"/>
                  <a:gd name="T103" fmla="*/ 205 h 991"/>
                  <a:gd name="T104" fmla="*/ 849 w 1493"/>
                  <a:gd name="T105" fmla="*/ 436 h 991"/>
                  <a:gd name="T106" fmla="*/ 857 w 1493"/>
                  <a:gd name="T107" fmla="*/ 914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93" h="991">
                    <a:moveTo>
                      <a:pt x="1439" y="35"/>
                    </a:moveTo>
                    <a:cubicBezTo>
                      <a:pt x="1429" y="35"/>
                      <a:pt x="1418" y="42"/>
                      <a:pt x="1411" y="53"/>
                    </a:cubicBezTo>
                    <a:cubicBezTo>
                      <a:pt x="1404" y="63"/>
                      <a:pt x="1402" y="73"/>
                      <a:pt x="1404" y="81"/>
                    </a:cubicBezTo>
                    <a:cubicBezTo>
                      <a:pt x="1400" y="87"/>
                      <a:pt x="1396" y="94"/>
                      <a:pt x="1392" y="102"/>
                    </a:cubicBezTo>
                    <a:cubicBezTo>
                      <a:pt x="1385" y="116"/>
                      <a:pt x="1372" y="129"/>
                      <a:pt x="1362" y="136"/>
                    </a:cubicBezTo>
                    <a:cubicBezTo>
                      <a:pt x="1362" y="137"/>
                      <a:pt x="1361" y="136"/>
                      <a:pt x="1362" y="137"/>
                    </a:cubicBezTo>
                    <a:cubicBezTo>
                      <a:pt x="1371" y="135"/>
                      <a:pt x="1390" y="117"/>
                      <a:pt x="1397" y="102"/>
                    </a:cubicBezTo>
                    <a:cubicBezTo>
                      <a:pt x="1401" y="94"/>
                      <a:pt x="1405" y="87"/>
                      <a:pt x="1409" y="81"/>
                    </a:cubicBezTo>
                    <a:cubicBezTo>
                      <a:pt x="1407" y="73"/>
                      <a:pt x="1410" y="63"/>
                      <a:pt x="1416" y="53"/>
                    </a:cubicBezTo>
                    <a:cubicBezTo>
                      <a:pt x="1423" y="42"/>
                      <a:pt x="1434" y="35"/>
                      <a:pt x="1444" y="35"/>
                    </a:cubicBezTo>
                    <a:cubicBezTo>
                      <a:pt x="1444" y="34"/>
                      <a:pt x="1445" y="33"/>
                      <a:pt x="1445" y="32"/>
                    </a:cubicBezTo>
                    <a:cubicBezTo>
                      <a:pt x="1447" y="18"/>
                      <a:pt x="1457" y="0"/>
                      <a:pt x="1457" y="0"/>
                    </a:cubicBezTo>
                    <a:cubicBezTo>
                      <a:pt x="1449" y="5"/>
                      <a:pt x="1444" y="22"/>
                      <a:pt x="1439" y="35"/>
                    </a:cubicBezTo>
                    <a:close/>
                    <a:moveTo>
                      <a:pt x="1231" y="92"/>
                    </a:moveTo>
                    <a:cubicBezTo>
                      <a:pt x="1237" y="93"/>
                      <a:pt x="1244" y="96"/>
                      <a:pt x="1251" y="99"/>
                    </a:cubicBezTo>
                    <a:cubicBezTo>
                      <a:pt x="1251" y="106"/>
                      <a:pt x="1254" y="113"/>
                      <a:pt x="1261" y="119"/>
                    </a:cubicBezTo>
                    <a:cubicBezTo>
                      <a:pt x="1267" y="124"/>
                      <a:pt x="1274" y="125"/>
                      <a:pt x="1280" y="125"/>
                    </a:cubicBezTo>
                    <a:cubicBezTo>
                      <a:pt x="1275" y="124"/>
                      <a:pt x="1270" y="122"/>
                      <a:pt x="1266" y="119"/>
                    </a:cubicBezTo>
                    <a:cubicBezTo>
                      <a:pt x="1259" y="113"/>
                      <a:pt x="1256" y="106"/>
                      <a:pt x="1256" y="99"/>
                    </a:cubicBezTo>
                    <a:cubicBezTo>
                      <a:pt x="1246" y="94"/>
                      <a:pt x="1237" y="91"/>
                      <a:pt x="1231" y="92"/>
                    </a:cubicBezTo>
                    <a:close/>
                    <a:moveTo>
                      <a:pt x="1248" y="89"/>
                    </a:moveTo>
                    <a:cubicBezTo>
                      <a:pt x="1256" y="92"/>
                      <a:pt x="1249" y="86"/>
                      <a:pt x="1246" y="72"/>
                    </a:cubicBezTo>
                    <a:cubicBezTo>
                      <a:pt x="1240" y="65"/>
                      <a:pt x="1240" y="58"/>
                      <a:pt x="1240" y="58"/>
                    </a:cubicBezTo>
                    <a:cubicBezTo>
                      <a:pt x="1239" y="73"/>
                      <a:pt x="1245" y="84"/>
                      <a:pt x="1247" y="88"/>
                    </a:cubicBezTo>
                    <a:cubicBezTo>
                      <a:pt x="1247" y="88"/>
                      <a:pt x="1248" y="89"/>
                      <a:pt x="1248" y="89"/>
                    </a:cubicBezTo>
                    <a:close/>
                    <a:moveTo>
                      <a:pt x="1230" y="92"/>
                    </a:moveTo>
                    <a:cubicBezTo>
                      <a:pt x="1232" y="90"/>
                      <a:pt x="1236" y="88"/>
                      <a:pt x="1240" y="88"/>
                    </a:cubicBezTo>
                    <a:cubicBezTo>
                      <a:pt x="1231" y="86"/>
                      <a:pt x="1222" y="94"/>
                      <a:pt x="1222" y="94"/>
                    </a:cubicBezTo>
                    <a:cubicBezTo>
                      <a:pt x="1224" y="92"/>
                      <a:pt x="1227" y="92"/>
                      <a:pt x="1230" y="92"/>
                    </a:cubicBezTo>
                    <a:close/>
                    <a:moveTo>
                      <a:pt x="1271" y="83"/>
                    </a:moveTo>
                    <a:cubicBezTo>
                      <a:pt x="1269" y="82"/>
                      <a:pt x="1268" y="82"/>
                      <a:pt x="1266" y="83"/>
                    </a:cubicBezTo>
                    <a:cubicBezTo>
                      <a:pt x="1267" y="83"/>
                      <a:pt x="1267" y="83"/>
                      <a:pt x="1268" y="83"/>
                    </a:cubicBezTo>
                    <a:cubicBezTo>
                      <a:pt x="1269" y="83"/>
                      <a:pt x="1270" y="83"/>
                      <a:pt x="1271" y="83"/>
                    </a:cubicBezTo>
                    <a:close/>
                    <a:moveTo>
                      <a:pt x="1492" y="15"/>
                    </a:moveTo>
                    <a:cubicBezTo>
                      <a:pt x="1492" y="15"/>
                      <a:pt x="1492" y="15"/>
                      <a:pt x="1491" y="15"/>
                    </a:cubicBezTo>
                    <a:cubicBezTo>
                      <a:pt x="1492" y="15"/>
                      <a:pt x="1493" y="15"/>
                      <a:pt x="1493" y="15"/>
                    </a:cubicBezTo>
                    <a:cubicBezTo>
                      <a:pt x="1493" y="15"/>
                      <a:pt x="1492" y="15"/>
                      <a:pt x="1492" y="15"/>
                    </a:cubicBezTo>
                    <a:close/>
                    <a:moveTo>
                      <a:pt x="1449" y="39"/>
                    </a:moveTo>
                    <a:cubicBezTo>
                      <a:pt x="1450" y="39"/>
                      <a:pt x="1476" y="14"/>
                      <a:pt x="1488" y="12"/>
                    </a:cubicBezTo>
                    <a:cubicBezTo>
                      <a:pt x="1476" y="9"/>
                      <a:pt x="1458" y="30"/>
                      <a:pt x="1449" y="39"/>
                    </a:cubicBezTo>
                    <a:close/>
                    <a:moveTo>
                      <a:pt x="1392" y="980"/>
                    </a:moveTo>
                    <a:cubicBezTo>
                      <a:pt x="1402" y="980"/>
                      <a:pt x="1413" y="980"/>
                      <a:pt x="1424" y="980"/>
                    </a:cubicBezTo>
                    <a:cubicBezTo>
                      <a:pt x="1413" y="980"/>
                      <a:pt x="1402" y="980"/>
                      <a:pt x="1392" y="980"/>
                    </a:cubicBezTo>
                    <a:cubicBezTo>
                      <a:pt x="1392" y="980"/>
                      <a:pt x="1392" y="980"/>
                      <a:pt x="1392" y="980"/>
                    </a:cubicBezTo>
                    <a:close/>
                    <a:moveTo>
                      <a:pt x="1424" y="980"/>
                    </a:moveTo>
                    <a:cubicBezTo>
                      <a:pt x="1428" y="980"/>
                      <a:pt x="1431" y="980"/>
                      <a:pt x="1435" y="980"/>
                    </a:cubicBezTo>
                    <a:cubicBezTo>
                      <a:pt x="1431" y="980"/>
                      <a:pt x="1428" y="980"/>
                      <a:pt x="1424" y="980"/>
                    </a:cubicBezTo>
                    <a:close/>
                    <a:moveTo>
                      <a:pt x="1422" y="96"/>
                    </a:moveTo>
                    <a:cubicBezTo>
                      <a:pt x="1422" y="96"/>
                      <a:pt x="1423" y="96"/>
                      <a:pt x="1423" y="96"/>
                    </a:cubicBezTo>
                    <a:cubicBezTo>
                      <a:pt x="1423" y="96"/>
                      <a:pt x="1422" y="96"/>
                      <a:pt x="1422" y="96"/>
                    </a:cubicBezTo>
                    <a:cubicBezTo>
                      <a:pt x="1422" y="96"/>
                      <a:pt x="1422" y="96"/>
                      <a:pt x="1422" y="96"/>
                    </a:cubicBezTo>
                    <a:close/>
                    <a:moveTo>
                      <a:pt x="1367" y="598"/>
                    </a:moveTo>
                    <a:cubicBezTo>
                      <a:pt x="1352" y="554"/>
                      <a:pt x="1338" y="475"/>
                      <a:pt x="1350" y="414"/>
                    </a:cubicBezTo>
                    <a:cubicBezTo>
                      <a:pt x="1361" y="354"/>
                      <a:pt x="1361" y="274"/>
                      <a:pt x="1346" y="236"/>
                    </a:cubicBezTo>
                    <a:cubicBezTo>
                      <a:pt x="1342" y="226"/>
                      <a:pt x="1340" y="216"/>
                      <a:pt x="1338" y="206"/>
                    </a:cubicBezTo>
                    <a:cubicBezTo>
                      <a:pt x="1325" y="201"/>
                      <a:pt x="1315" y="185"/>
                      <a:pt x="1315" y="166"/>
                    </a:cubicBezTo>
                    <a:cubicBezTo>
                      <a:pt x="1315" y="160"/>
                      <a:pt x="1317" y="154"/>
                      <a:pt x="1319" y="148"/>
                    </a:cubicBezTo>
                    <a:cubicBezTo>
                      <a:pt x="1293" y="122"/>
                      <a:pt x="1299" y="130"/>
                      <a:pt x="1288" y="121"/>
                    </a:cubicBezTo>
                    <a:cubicBezTo>
                      <a:pt x="1287" y="122"/>
                      <a:pt x="1288" y="122"/>
                      <a:pt x="1287" y="122"/>
                    </a:cubicBezTo>
                    <a:cubicBezTo>
                      <a:pt x="1291" y="126"/>
                      <a:pt x="1303" y="134"/>
                      <a:pt x="1313" y="148"/>
                    </a:cubicBezTo>
                    <a:cubicBezTo>
                      <a:pt x="1311" y="154"/>
                      <a:pt x="1310" y="160"/>
                      <a:pt x="1310" y="166"/>
                    </a:cubicBezTo>
                    <a:cubicBezTo>
                      <a:pt x="1310" y="185"/>
                      <a:pt x="1320" y="201"/>
                      <a:pt x="1333" y="206"/>
                    </a:cubicBezTo>
                    <a:cubicBezTo>
                      <a:pt x="1335" y="216"/>
                      <a:pt x="1336" y="226"/>
                      <a:pt x="1341" y="236"/>
                    </a:cubicBezTo>
                    <a:cubicBezTo>
                      <a:pt x="1356" y="274"/>
                      <a:pt x="1356" y="354"/>
                      <a:pt x="1345" y="414"/>
                    </a:cubicBezTo>
                    <a:cubicBezTo>
                      <a:pt x="1333" y="475"/>
                      <a:pt x="1347" y="554"/>
                      <a:pt x="1362" y="598"/>
                    </a:cubicBezTo>
                    <a:cubicBezTo>
                      <a:pt x="1378" y="643"/>
                      <a:pt x="1359" y="709"/>
                      <a:pt x="1347" y="757"/>
                    </a:cubicBezTo>
                    <a:cubicBezTo>
                      <a:pt x="1336" y="805"/>
                      <a:pt x="1350" y="828"/>
                      <a:pt x="1355" y="914"/>
                    </a:cubicBezTo>
                    <a:cubicBezTo>
                      <a:pt x="1357" y="951"/>
                      <a:pt x="1350" y="970"/>
                      <a:pt x="1341" y="980"/>
                    </a:cubicBezTo>
                    <a:cubicBezTo>
                      <a:pt x="1326" y="980"/>
                      <a:pt x="1312" y="981"/>
                      <a:pt x="1302" y="981"/>
                    </a:cubicBezTo>
                    <a:cubicBezTo>
                      <a:pt x="1238" y="982"/>
                      <a:pt x="1137" y="985"/>
                      <a:pt x="1079" y="988"/>
                    </a:cubicBezTo>
                    <a:cubicBezTo>
                      <a:pt x="1069" y="988"/>
                      <a:pt x="1056" y="988"/>
                      <a:pt x="1043" y="988"/>
                    </a:cubicBezTo>
                    <a:cubicBezTo>
                      <a:pt x="1058" y="989"/>
                      <a:pt x="1073" y="988"/>
                      <a:pt x="1084" y="988"/>
                    </a:cubicBezTo>
                    <a:cubicBezTo>
                      <a:pt x="1142" y="985"/>
                      <a:pt x="1243" y="982"/>
                      <a:pt x="1307" y="981"/>
                    </a:cubicBezTo>
                    <a:cubicBezTo>
                      <a:pt x="1318" y="981"/>
                      <a:pt x="1331" y="980"/>
                      <a:pt x="1346" y="980"/>
                    </a:cubicBezTo>
                    <a:cubicBezTo>
                      <a:pt x="1355" y="970"/>
                      <a:pt x="1362" y="951"/>
                      <a:pt x="1360" y="914"/>
                    </a:cubicBezTo>
                    <a:cubicBezTo>
                      <a:pt x="1355" y="828"/>
                      <a:pt x="1341" y="805"/>
                      <a:pt x="1353" y="757"/>
                    </a:cubicBezTo>
                    <a:cubicBezTo>
                      <a:pt x="1364" y="709"/>
                      <a:pt x="1383" y="643"/>
                      <a:pt x="1367" y="598"/>
                    </a:cubicBezTo>
                    <a:close/>
                    <a:moveTo>
                      <a:pt x="106" y="831"/>
                    </a:moveTo>
                    <a:cubicBezTo>
                      <a:pt x="105" y="800"/>
                      <a:pt x="101" y="764"/>
                      <a:pt x="98" y="738"/>
                    </a:cubicBezTo>
                    <a:cubicBezTo>
                      <a:pt x="98" y="735"/>
                      <a:pt x="98" y="732"/>
                      <a:pt x="98" y="728"/>
                    </a:cubicBezTo>
                    <a:cubicBezTo>
                      <a:pt x="91" y="724"/>
                      <a:pt x="85" y="713"/>
                      <a:pt x="84" y="699"/>
                    </a:cubicBezTo>
                    <a:cubicBezTo>
                      <a:pt x="83" y="682"/>
                      <a:pt x="89" y="669"/>
                      <a:pt x="98" y="666"/>
                    </a:cubicBezTo>
                    <a:cubicBezTo>
                      <a:pt x="98" y="665"/>
                      <a:pt x="97" y="665"/>
                      <a:pt x="97" y="665"/>
                    </a:cubicBezTo>
                    <a:cubicBezTo>
                      <a:pt x="97" y="665"/>
                      <a:pt x="97" y="665"/>
                      <a:pt x="97" y="665"/>
                    </a:cubicBezTo>
                    <a:cubicBezTo>
                      <a:pt x="97" y="665"/>
                      <a:pt x="97" y="665"/>
                      <a:pt x="97" y="665"/>
                    </a:cubicBezTo>
                    <a:cubicBezTo>
                      <a:pt x="97" y="664"/>
                      <a:pt x="97" y="664"/>
                      <a:pt x="97" y="664"/>
                    </a:cubicBezTo>
                    <a:cubicBezTo>
                      <a:pt x="96" y="654"/>
                      <a:pt x="93" y="646"/>
                      <a:pt x="87" y="642"/>
                    </a:cubicBezTo>
                    <a:cubicBezTo>
                      <a:pt x="76" y="633"/>
                      <a:pt x="72" y="623"/>
                      <a:pt x="71" y="614"/>
                    </a:cubicBezTo>
                    <a:cubicBezTo>
                      <a:pt x="67" y="606"/>
                      <a:pt x="67" y="599"/>
                      <a:pt x="67" y="599"/>
                    </a:cubicBezTo>
                    <a:cubicBezTo>
                      <a:pt x="65" y="611"/>
                      <a:pt x="63" y="627"/>
                      <a:pt x="82" y="642"/>
                    </a:cubicBezTo>
                    <a:cubicBezTo>
                      <a:pt x="88" y="647"/>
                      <a:pt x="91" y="655"/>
                      <a:pt x="92" y="666"/>
                    </a:cubicBezTo>
                    <a:cubicBezTo>
                      <a:pt x="84" y="669"/>
                      <a:pt x="78" y="682"/>
                      <a:pt x="79" y="699"/>
                    </a:cubicBezTo>
                    <a:cubicBezTo>
                      <a:pt x="80" y="713"/>
                      <a:pt x="85" y="724"/>
                      <a:pt x="92" y="728"/>
                    </a:cubicBezTo>
                    <a:cubicBezTo>
                      <a:pt x="93" y="732"/>
                      <a:pt x="93" y="735"/>
                      <a:pt x="93" y="738"/>
                    </a:cubicBezTo>
                    <a:cubicBezTo>
                      <a:pt x="96" y="764"/>
                      <a:pt x="100" y="800"/>
                      <a:pt x="101" y="831"/>
                    </a:cubicBezTo>
                    <a:cubicBezTo>
                      <a:pt x="102" y="862"/>
                      <a:pt x="108" y="911"/>
                      <a:pt x="115" y="955"/>
                    </a:cubicBezTo>
                    <a:cubicBezTo>
                      <a:pt x="118" y="973"/>
                      <a:pt x="115" y="984"/>
                      <a:pt x="111" y="990"/>
                    </a:cubicBezTo>
                    <a:cubicBezTo>
                      <a:pt x="77" y="991"/>
                      <a:pt x="37" y="991"/>
                      <a:pt x="0" y="991"/>
                    </a:cubicBezTo>
                    <a:cubicBezTo>
                      <a:pt x="38" y="991"/>
                      <a:pt x="76" y="991"/>
                      <a:pt x="112" y="990"/>
                    </a:cubicBezTo>
                    <a:cubicBezTo>
                      <a:pt x="116" y="983"/>
                      <a:pt x="123" y="973"/>
                      <a:pt x="120" y="955"/>
                    </a:cubicBezTo>
                    <a:cubicBezTo>
                      <a:pt x="113" y="911"/>
                      <a:pt x="107" y="862"/>
                      <a:pt x="106" y="831"/>
                    </a:cubicBezTo>
                    <a:close/>
                    <a:moveTo>
                      <a:pt x="873" y="180"/>
                    </a:moveTo>
                    <a:cubicBezTo>
                      <a:pt x="880" y="175"/>
                      <a:pt x="888" y="168"/>
                      <a:pt x="895" y="159"/>
                    </a:cubicBezTo>
                    <a:cubicBezTo>
                      <a:pt x="894" y="152"/>
                      <a:pt x="899" y="142"/>
                      <a:pt x="907" y="134"/>
                    </a:cubicBezTo>
                    <a:cubicBezTo>
                      <a:pt x="911" y="129"/>
                      <a:pt x="917" y="126"/>
                      <a:pt x="922" y="124"/>
                    </a:cubicBezTo>
                    <a:cubicBezTo>
                      <a:pt x="925" y="120"/>
                      <a:pt x="928" y="117"/>
                      <a:pt x="930" y="115"/>
                    </a:cubicBezTo>
                    <a:cubicBezTo>
                      <a:pt x="933" y="114"/>
                      <a:pt x="935" y="111"/>
                      <a:pt x="938" y="108"/>
                    </a:cubicBezTo>
                    <a:cubicBezTo>
                      <a:pt x="949" y="82"/>
                      <a:pt x="949" y="82"/>
                      <a:pt x="949" y="82"/>
                    </a:cubicBezTo>
                    <a:cubicBezTo>
                      <a:pt x="949" y="82"/>
                      <a:pt x="936" y="108"/>
                      <a:pt x="925" y="115"/>
                    </a:cubicBezTo>
                    <a:cubicBezTo>
                      <a:pt x="923" y="117"/>
                      <a:pt x="920" y="120"/>
                      <a:pt x="917" y="124"/>
                    </a:cubicBezTo>
                    <a:cubicBezTo>
                      <a:pt x="912" y="126"/>
                      <a:pt x="906" y="129"/>
                      <a:pt x="901" y="134"/>
                    </a:cubicBezTo>
                    <a:cubicBezTo>
                      <a:pt x="893" y="142"/>
                      <a:pt x="889" y="152"/>
                      <a:pt x="890" y="159"/>
                    </a:cubicBezTo>
                    <a:cubicBezTo>
                      <a:pt x="883" y="167"/>
                      <a:pt x="875" y="175"/>
                      <a:pt x="868" y="179"/>
                    </a:cubicBezTo>
                    <a:cubicBezTo>
                      <a:pt x="870" y="179"/>
                      <a:pt x="872" y="179"/>
                      <a:pt x="873" y="180"/>
                    </a:cubicBezTo>
                    <a:close/>
                    <a:moveTo>
                      <a:pt x="941" y="128"/>
                    </a:moveTo>
                    <a:cubicBezTo>
                      <a:pt x="941" y="128"/>
                      <a:pt x="941" y="128"/>
                      <a:pt x="940" y="128"/>
                    </a:cubicBezTo>
                    <a:cubicBezTo>
                      <a:pt x="940" y="128"/>
                      <a:pt x="940" y="128"/>
                      <a:pt x="940" y="128"/>
                    </a:cubicBezTo>
                    <a:cubicBezTo>
                      <a:pt x="941" y="128"/>
                      <a:pt x="941" y="128"/>
                      <a:pt x="941" y="128"/>
                    </a:cubicBezTo>
                    <a:close/>
                    <a:moveTo>
                      <a:pt x="378" y="937"/>
                    </a:moveTo>
                    <a:cubicBezTo>
                      <a:pt x="376" y="906"/>
                      <a:pt x="408" y="827"/>
                      <a:pt x="419" y="806"/>
                    </a:cubicBezTo>
                    <a:cubicBezTo>
                      <a:pt x="430" y="785"/>
                      <a:pt x="429" y="761"/>
                      <a:pt x="422" y="737"/>
                    </a:cubicBezTo>
                    <a:cubicBezTo>
                      <a:pt x="422" y="735"/>
                      <a:pt x="421" y="733"/>
                      <a:pt x="421" y="731"/>
                    </a:cubicBezTo>
                    <a:cubicBezTo>
                      <a:pt x="414" y="727"/>
                      <a:pt x="411" y="715"/>
                      <a:pt x="414" y="703"/>
                    </a:cubicBezTo>
                    <a:cubicBezTo>
                      <a:pt x="417" y="691"/>
                      <a:pt x="425" y="682"/>
                      <a:pt x="432" y="682"/>
                    </a:cubicBezTo>
                    <a:cubicBezTo>
                      <a:pt x="433" y="681"/>
                      <a:pt x="434" y="680"/>
                      <a:pt x="435" y="678"/>
                    </a:cubicBezTo>
                    <a:cubicBezTo>
                      <a:pt x="439" y="670"/>
                      <a:pt x="441" y="659"/>
                      <a:pt x="439" y="649"/>
                    </a:cubicBezTo>
                    <a:cubicBezTo>
                      <a:pt x="439" y="649"/>
                      <a:pt x="437" y="673"/>
                      <a:pt x="427" y="682"/>
                    </a:cubicBezTo>
                    <a:cubicBezTo>
                      <a:pt x="419" y="682"/>
                      <a:pt x="411" y="691"/>
                      <a:pt x="409" y="703"/>
                    </a:cubicBezTo>
                    <a:cubicBezTo>
                      <a:pt x="406" y="715"/>
                      <a:pt x="409" y="727"/>
                      <a:pt x="416" y="731"/>
                    </a:cubicBezTo>
                    <a:cubicBezTo>
                      <a:pt x="416" y="733"/>
                      <a:pt x="417" y="735"/>
                      <a:pt x="417" y="737"/>
                    </a:cubicBezTo>
                    <a:cubicBezTo>
                      <a:pt x="424" y="761"/>
                      <a:pt x="425" y="785"/>
                      <a:pt x="414" y="806"/>
                    </a:cubicBezTo>
                    <a:cubicBezTo>
                      <a:pt x="403" y="827"/>
                      <a:pt x="371" y="906"/>
                      <a:pt x="372" y="937"/>
                    </a:cubicBezTo>
                    <a:cubicBezTo>
                      <a:pt x="374" y="963"/>
                      <a:pt x="372" y="977"/>
                      <a:pt x="359" y="987"/>
                    </a:cubicBezTo>
                    <a:cubicBezTo>
                      <a:pt x="303" y="988"/>
                      <a:pt x="227" y="988"/>
                      <a:pt x="194" y="989"/>
                    </a:cubicBezTo>
                    <a:cubicBezTo>
                      <a:pt x="187" y="989"/>
                      <a:pt x="175" y="989"/>
                      <a:pt x="160" y="989"/>
                    </a:cubicBezTo>
                    <a:cubicBezTo>
                      <a:pt x="160" y="989"/>
                      <a:pt x="160" y="990"/>
                      <a:pt x="160" y="990"/>
                    </a:cubicBezTo>
                    <a:cubicBezTo>
                      <a:pt x="178" y="989"/>
                      <a:pt x="191" y="989"/>
                      <a:pt x="199" y="989"/>
                    </a:cubicBezTo>
                    <a:cubicBezTo>
                      <a:pt x="232" y="988"/>
                      <a:pt x="309" y="988"/>
                      <a:pt x="364" y="987"/>
                    </a:cubicBezTo>
                    <a:cubicBezTo>
                      <a:pt x="377" y="977"/>
                      <a:pt x="379" y="963"/>
                      <a:pt x="378" y="937"/>
                    </a:cubicBezTo>
                    <a:close/>
                    <a:moveTo>
                      <a:pt x="961" y="134"/>
                    </a:moveTo>
                    <a:cubicBezTo>
                      <a:pt x="959" y="134"/>
                      <a:pt x="958" y="134"/>
                      <a:pt x="956" y="134"/>
                    </a:cubicBezTo>
                    <a:cubicBezTo>
                      <a:pt x="961" y="135"/>
                      <a:pt x="964" y="136"/>
                      <a:pt x="967" y="138"/>
                    </a:cubicBezTo>
                    <a:cubicBezTo>
                      <a:pt x="967" y="138"/>
                      <a:pt x="965" y="136"/>
                      <a:pt x="961" y="134"/>
                    </a:cubicBezTo>
                    <a:close/>
                    <a:moveTo>
                      <a:pt x="844" y="987"/>
                    </a:moveTo>
                    <a:cubicBezTo>
                      <a:pt x="833" y="987"/>
                      <a:pt x="818" y="988"/>
                      <a:pt x="802" y="988"/>
                    </a:cubicBezTo>
                    <a:cubicBezTo>
                      <a:pt x="821" y="988"/>
                      <a:pt x="837" y="987"/>
                      <a:pt x="849" y="987"/>
                    </a:cubicBezTo>
                    <a:cubicBezTo>
                      <a:pt x="851" y="987"/>
                      <a:pt x="853" y="987"/>
                      <a:pt x="855" y="986"/>
                    </a:cubicBezTo>
                    <a:cubicBezTo>
                      <a:pt x="866" y="972"/>
                      <a:pt x="872" y="947"/>
                      <a:pt x="862" y="914"/>
                    </a:cubicBezTo>
                    <a:cubicBezTo>
                      <a:pt x="847" y="864"/>
                      <a:pt x="846" y="784"/>
                      <a:pt x="855" y="750"/>
                    </a:cubicBezTo>
                    <a:cubicBezTo>
                      <a:pt x="863" y="716"/>
                      <a:pt x="861" y="657"/>
                      <a:pt x="849" y="610"/>
                    </a:cubicBezTo>
                    <a:cubicBezTo>
                      <a:pt x="838" y="564"/>
                      <a:pt x="846" y="486"/>
                      <a:pt x="855" y="436"/>
                    </a:cubicBezTo>
                    <a:cubicBezTo>
                      <a:pt x="863" y="386"/>
                      <a:pt x="853" y="312"/>
                      <a:pt x="846" y="261"/>
                    </a:cubicBezTo>
                    <a:cubicBezTo>
                      <a:pt x="846" y="256"/>
                      <a:pt x="845" y="252"/>
                      <a:pt x="845" y="247"/>
                    </a:cubicBezTo>
                    <a:cubicBezTo>
                      <a:pt x="835" y="240"/>
                      <a:pt x="832" y="222"/>
                      <a:pt x="839" y="205"/>
                    </a:cubicBezTo>
                    <a:cubicBezTo>
                      <a:pt x="845" y="191"/>
                      <a:pt x="856" y="181"/>
                      <a:pt x="867" y="180"/>
                    </a:cubicBezTo>
                    <a:cubicBezTo>
                      <a:pt x="855" y="178"/>
                      <a:pt x="840" y="188"/>
                      <a:pt x="833" y="205"/>
                    </a:cubicBezTo>
                    <a:cubicBezTo>
                      <a:pt x="826" y="222"/>
                      <a:pt x="829" y="240"/>
                      <a:pt x="840" y="247"/>
                    </a:cubicBezTo>
                    <a:cubicBezTo>
                      <a:pt x="840" y="252"/>
                      <a:pt x="840" y="256"/>
                      <a:pt x="841" y="261"/>
                    </a:cubicBezTo>
                    <a:cubicBezTo>
                      <a:pt x="847" y="312"/>
                      <a:pt x="858" y="386"/>
                      <a:pt x="849" y="436"/>
                    </a:cubicBezTo>
                    <a:cubicBezTo>
                      <a:pt x="841" y="486"/>
                      <a:pt x="833" y="564"/>
                      <a:pt x="844" y="610"/>
                    </a:cubicBezTo>
                    <a:cubicBezTo>
                      <a:pt x="855" y="657"/>
                      <a:pt x="858" y="716"/>
                      <a:pt x="849" y="750"/>
                    </a:cubicBezTo>
                    <a:cubicBezTo>
                      <a:pt x="841" y="784"/>
                      <a:pt x="841" y="864"/>
                      <a:pt x="857" y="914"/>
                    </a:cubicBezTo>
                    <a:cubicBezTo>
                      <a:pt x="867" y="947"/>
                      <a:pt x="861" y="972"/>
                      <a:pt x="849" y="986"/>
                    </a:cubicBezTo>
                    <a:cubicBezTo>
                      <a:pt x="848" y="987"/>
                      <a:pt x="846" y="987"/>
                      <a:pt x="844" y="987"/>
                    </a:cubicBezTo>
                    <a:close/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8" name="Oval 31"/>
              <p:cNvSpPr>
                <a:spLocks noChangeArrowheads="1"/>
              </p:cNvSpPr>
              <p:nvPr/>
            </p:nvSpPr>
            <p:spPr bwMode="auto">
              <a:xfrm>
                <a:off x="1364" y="2567"/>
                <a:ext cx="24" cy="54"/>
              </a:xfrm>
              <a:prstGeom prst="ellipse">
                <a:avLst/>
              </a:prstGeom>
              <a:solidFill>
                <a:srgbClr val="C803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299" name="Oval 32"/>
              <p:cNvSpPr>
                <a:spLocks noChangeArrowheads="1"/>
              </p:cNvSpPr>
              <p:nvPr/>
            </p:nvSpPr>
            <p:spPr bwMode="auto">
              <a:xfrm>
                <a:off x="1364" y="2566"/>
                <a:ext cx="22" cy="53"/>
              </a:xfrm>
              <a:prstGeom prst="ellipse">
                <a:avLst/>
              </a:prstGeom>
              <a:noFill/>
              <a:ln w="4763">
                <a:solidFill>
                  <a:srgbClr val="343434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0" name="Line 33"/>
              <p:cNvSpPr>
                <a:spLocks noChangeShapeType="1"/>
              </p:cNvSpPr>
              <p:nvPr/>
            </p:nvSpPr>
            <p:spPr bwMode="auto">
              <a:xfrm>
                <a:off x="1296" y="2825"/>
                <a:ext cx="3105" cy="1"/>
              </a:xfrm>
              <a:prstGeom prst="line">
                <a:avLst/>
              </a:prstGeom>
              <a:noFill/>
              <a:ln w="26988" cap="rnd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1" name="Line 34"/>
              <p:cNvSpPr>
                <a:spLocks noChangeShapeType="1"/>
              </p:cNvSpPr>
              <p:nvPr/>
            </p:nvSpPr>
            <p:spPr bwMode="auto">
              <a:xfrm>
                <a:off x="1337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2" name="Line 35"/>
              <p:cNvSpPr>
                <a:spLocks noChangeShapeType="1"/>
              </p:cNvSpPr>
              <p:nvPr/>
            </p:nvSpPr>
            <p:spPr bwMode="auto">
              <a:xfrm>
                <a:off x="1583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3" name="Line 36"/>
              <p:cNvSpPr>
                <a:spLocks noChangeShapeType="1"/>
              </p:cNvSpPr>
              <p:nvPr/>
            </p:nvSpPr>
            <p:spPr bwMode="auto">
              <a:xfrm>
                <a:off x="1831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4" name="Line 37"/>
              <p:cNvSpPr>
                <a:spLocks noChangeShapeType="1"/>
              </p:cNvSpPr>
              <p:nvPr/>
            </p:nvSpPr>
            <p:spPr bwMode="auto">
              <a:xfrm>
                <a:off x="2076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5" name="Line 38"/>
              <p:cNvSpPr>
                <a:spLocks noChangeShapeType="1"/>
              </p:cNvSpPr>
              <p:nvPr/>
            </p:nvSpPr>
            <p:spPr bwMode="auto">
              <a:xfrm>
                <a:off x="2323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6" name="Line 39"/>
              <p:cNvSpPr>
                <a:spLocks noChangeShapeType="1"/>
              </p:cNvSpPr>
              <p:nvPr/>
            </p:nvSpPr>
            <p:spPr bwMode="auto">
              <a:xfrm>
                <a:off x="2570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7" name="Line 40"/>
              <p:cNvSpPr>
                <a:spLocks noChangeShapeType="1"/>
              </p:cNvSpPr>
              <p:nvPr/>
            </p:nvSpPr>
            <p:spPr bwMode="auto">
              <a:xfrm>
                <a:off x="2817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8" name="Line 41"/>
              <p:cNvSpPr>
                <a:spLocks noChangeShapeType="1"/>
              </p:cNvSpPr>
              <p:nvPr/>
            </p:nvSpPr>
            <p:spPr bwMode="auto">
              <a:xfrm>
                <a:off x="3063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09" name="Line 42"/>
              <p:cNvSpPr>
                <a:spLocks noChangeShapeType="1"/>
              </p:cNvSpPr>
              <p:nvPr/>
            </p:nvSpPr>
            <p:spPr bwMode="auto">
              <a:xfrm>
                <a:off x="3311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10" name="Line 43"/>
              <p:cNvSpPr>
                <a:spLocks noChangeShapeType="1"/>
              </p:cNvSpPr>
              <p:nvPr/>
            </p:nvSpPr>
            <p:spPr bwMode="auto">
              <a:xfrm>
                <a:off x="3556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11" name="Line 44"/>
              <p:cNvSpPr>
                <a:spLocks noChangeShapeType="1"/>
              </p:cNvSpPr>
              <p:nvPr/>
            </p:nvSpPr>
            <p:spPr bwMode="auto">
              <a:xfrm>
                <a:off x="3803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12" name="Line 45"/>
              <p:cNvSpPr>
                <a:spLocks noChangeShapeType="1"/>
              </p:cNvSpPr>
              <p:nvPr/>
            </p:nvSpPr>
            <p:spPr bwMode="auto">
              <a:xfrm>
                <a:off x="4050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13" name="Line 46"/>
              <p:cNvSpPr>
                <a:spLocks noChangeShapeType="1"/>
              </p:cNvSpPr>
              <p:nvPr/>
            </p:nvSpPr>
            <p:spPr bwMode="auto">
              <a:xfrm>
                <a:off x="4297" y="2775"/>
                <a:ext cx="1" cy="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14" name="Rectangle 47"/>
              <p:cNvSpPr>
                <a:spLocks noChangeArrowheads="1"/>
              </p:cNvSpPr>
              <p:nvPr/>
            </p:nvSpPr>
            <p:spPr bwMode="auto">
              <a:xfrm>
                <a:off x="1300" y="2870"/>
                <a:ext cx="9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1</a:t>
                </a:r>
              </a:p>
            </p:txBody>
          </p:sp>
          <p:sp>
            <p:nvSpPr>
              <p:cNvPr id="315" name="Rectangle 48"/>
              <p:cNvSpPr>
                <a:spLocks noChangeArrowheads="1"/>
              </p:cNvSpPr>
              <p:nvPr/>
            </p:nvSpPr>
            <p:spPr bwMode="auto">
              <a:xfrm>
                <a:off x="1791" y="2870"/>
                <a:ext cx="9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5</a:t>
                </a:r>
              </a:p>
            </p:txBody>
          </p:sp>
          <p:sp>
            <p:nvSpPr>
              <p:cNvPr id="316" name="Rectangle 49"/>
              <p:cNvSpPr>
                <a:spLocks noChangeArrowheads="1"/>
              </p:cNvSpPr>
              <p:nvPr/>
            </p:nvSpPr>
            <p:spPr bwMode="auto">
              <a:xfrm>
                <a:off x="2263" y="2870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10</a:t>
                </a:r>
              </a:p>
            </p:txBody>
          </p:sp>
          <p:sp>
            <p:nvSpPr>
              <p:cNvPr id="317" name="Rectangle 50"/>
              <p:cNvSpPr>
                <a:spLocks noChangeArrowheads="1"/>
              </p:cNvSpPr>
              <p:nvPr/>
            </p:nvSpPr>
            <p:spPr bwMode="auto">
              <a:xfrm>
                <a:off x="2742" y="2870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15</a:t>
                </a:r>
              </a:p>
            </p:txBody>
          </p:sp>
          <p:sp>
            <p:nvSpPr>
              <p:cNvPr id="318" name="Rectangle 51"/>
              <p:cNvSpPr>
                <a:spLocks noChangeArrowheads="1"/>
              </p:cNvSpPr>
              <p:nvPr/>
            </p:nvSpPr>
            <p:spPr bwMode="auto">
              <a:xfrm>
                <a:off x="3244" y="2870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20</a:t>
                </a:r>
              </a:p>
            </p:txBody>
          </p:sp>
          <p:sp>
            <p:nvSpPr>
              <p:cNvPr id="319" name="Rectangle 52"/>
              <p:cNvSpPr>
                <a:spLocks noChangeArrowheads="1"/>
              </p:cNvSpPr>
              <p:nvPr/>
            </p:nvSpPr>
            <p:spPr bwMode="auto">
              <a:xfrm>
                <a:off x="3740" y="2870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25</a:t>
                </a:r>
              </a:p>
            </p:txBody>
          </p:sp>
          <p:sp>
            <p:nvSpPr>
              <p:cNvPr id="320" name="Rectangle 53"/>
              <p:cNvSpPr>
                <a:spLocks noChangeArrowheads="1"/>
              </p:cNvSpPr>
              <p:nvPr/>
            </p:nvSpPr>
            <p:spPr bwMode="auto">
              <a:xfrm>
                <a:off x="4130" y="3106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FF0000"/>
                    </a:solidFill>
                  </a:rPr>
                  <a:t>28</a:t>
                </a:r>
              </a:p>
            </p:txBody>
          </p:sp>
          <p:sp>
            <p:nvSpPr>
              <p:cNvPr id="321" name="Rectangle 54"/>
              <p:cNvSpPr>
                <a:spLocks noChangeArrowheads="1"/>
              </p:cNvSpPr>
              <p:nvPr/>
            </p:nvSpPr>
            <p:spPr bwMode="auto">
              <a:xfrm>
                <a:off x="2651" y="3106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 dirty="0">
                    <a:solidFill>
                      <a:srgbClr val="FF0000"/>
                    </a:solidFill>
                  </a:rPr>
                  <a:t>14</a:t>
                </a:r>
              </a:p>
            </p:txBody>
          </p:sp>
          <p:sp>
            <p:nvSpPr>
              <p:cNvPr id="322" name="Rectangle 55"/>
              <p:cNvSpPr>
                <a:spLocks noChangeArrowheads="1"/>
              </p:cNvSpPr>
              <p:nvPr/>
            </p:nvSpPr>
            <p:spPr bwMode="auto">
              <a:xfrm>
                <a:off x="4228" y="2870"/>
                <a:ext cx="19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2400">
                    <a:solidFill>
                      <a:srgbClr val="292934"/>
                    </a:solidFill>
                  </a:rPr>
                  <a:t>30</a:t>
                </a:r>
              </a:p>
            </p:txBody>
          </p:sp>
          <p:sp>
            <p:nvSpPr>
              <p:cNvPr id="323" name="Line 56"/>
              <p:cNvSpPr>
                <a:spLocks noChangeShapeType="1"/>
              </p:cNvSpPr>
              <p:nvPr/>
            </p:nvSpPr>
            <p:spPr bwMode="auto">
              <a:xfrm>
                <a:off x="4199" y="2817"/>
                <a:ext cx="1" cy="306"/>
              </a:xfrm>
              <a:prstGeom prst="line">
                <a:avLst/>
              </a:prstGeom>
              <a:noFill/>
              <a:ln w="9525">
                <a:solidFill>
                  <a:srgbClr val="E4252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24" name="Line 57"/>
              <p:cNvSpPr>
                <a:spLocks noChangeShapeType="1"/>
              </p:cNvSpPr>
              <p:nvPr/>
            </p:nvSpPr>
            <p:spPr bwMode="auto">
              <a:xfrm>
                <a:off x="2721" y="2817"/>
                <a:ext cx="0" cy="306"/>
              </a:xfrm>
              <a:prstGeom prst="line">
                <a:avLst/>
              </a:prstGeom>
              <a:noFill/>
              <a:ln w="9525">
                <a:solidFill>
                  <a:srgbClr val="E4252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25" name="Freeform 58"/>
              <p:cNvSpPr>
                <a:spLocks/>
              </p:cNvSpPr>
              <p:nvPr/>
            </p:nvSpPr>
            <p:spPr bwMode="auto">
              <a:xfrm>
                <a:off x="1377" y="2667"/>
                <a:ext cx="2802" cy="70"/>
              </a:xfrm>
              <a:custGeom>
                <a:avLst/>
                <a:gdLst>
                  <a:gd name="T0" fmla="*/ 2048 w 2061"/>
                  <a:gd name="T1" fmla="*/ 11 h 51"/>
                  <a:gd name="T2" fmla="*/ 1786 w 2061"/>
                  <a:gd name="T3" fmla="*/ 20 h 51"/>
                  <a:gd name="T4" fmla="*/ 1625 w 2061"/>
                  <a:gd name="T5" fmla="*/ 16 h 51"/>
                  <a:gd name="T6" fmla="*/ 1352 w 2061"/>
                  <a:gd name="T7" fmla="*/ 27 h 51"/>
                  <a:gd name="T8" fmla="*/ 1142 w 2061"/>
                  <a:gd name="T9" fmla="*/ 30 h 51"/>
                  <a:gd name="T10" fmla="*/ 822 w 2061"/>
                  <a:gd name="T11" fmla="*/ 29 h 51"/>
                  <a:gd name="T12" fmla="*/ 531 w 2061"/>
                  <a:gd name="T13" fmla="*/ 24 h 51"/>
                  <a:gd name="T14" fmla="*/ 326 w 2061"/>
                  <a:gd name="T15" fmla="*/ 30 h 51"/>
                  <a:gd name="T16" fmla="*/ 178 w 2061"/>
                  <a:gd name="T17" fmla="*/ 33 h 51"/>
                  <a:gd name="T18" fmla="*/ 87 w 2061"/>
                  <a:gd name="T19" fmla="*/ 33 h 51"/>
                  <a:gd name="T20" fmla="*/ 0 w 2061"/>
                  <a:gd name="T21" fmla="*/ 32 h 51"/>
                  <a:gd name="T22" fmla="*/ 0 w 2061"/>
                  <a:gd name="T23" fmla="*/ 48 h 51"/>
                  <a:gd name="T24" fmla="*/ 87 w 2061"/>
                  <a:gd name="T25" fmla="*/ 49 h 51"/>
                  <a:gd name="T26" fmla="*/ 178 w 2061"/>
                  <a:gd name="T27" fmla="*/ 49 h 51"/>
                  <a:gd name="T28" fmla="*/ 326 w 2061"/>
                  <a:gd name="T29" fmla="*/ 46 h 51"/>
                  <a:gd name="T30" fmla="*/ 531 w 2061"/>
                  <a:gd name="T31" fmla="*/ 40 h 51"/>
                  <a:gd name="T32" fmla="*/ 822 w 2061"/>
                  <a:gd name="T33" fmla="*/ 45 h 51"/>
                  <a:gd name="T34" fmla="*/ 1142 w 2061"/>
                  <a:gd name="T35" fmla="*/ 46 h 51"/>
                  <a:gd name="T36" fmla="*/ 1352 w 2061"/>
                  <a:gd name="T37" fmla="*/ 43 h 51"/>
                  <a:gd name="T38" fmla="*/ 1625 w 2061"/>
                  <a:gd name="T39" fmla="*/ 32 h 51"/>
                  <a:gd name="T40" fmla="*/ 1786 w 2061"/>
                  <a:gd name="T41" fmla="*/ 36 h 51"/>
                  <a:gd name="T42" fmla="*/ 2048 w 2061"/>
                  <a:gd name="T43" fmla="*/ 27 h 51"/>
                  <a:gd name="T44" fmla="*/ 2055 w 2061"/>
                  <a:gd name="T45" fmla="*/ 0 h 51"/>
                  <a:gd name="T46" fmla="*/ 2048 w 2061"/>
                  <a:gd name="T47" fmla="*/ 1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61" h="51">
                    <a:moveTo>
                      <a:pt x="2048" y="11"/>
                    </a:moveTo>
                    <a:cubicBezTo>
                      <a:pt x="2048" y="11"/>
                      <a:pt x="1858" y="16"/>
                      <a:pt x="1786" y="20"/>
                    </a:cubicBezTo>
                    <a:cubicBezTo>
                      <a:pt x="1714" y="24"/>
                      <a:pt x="1689" y="21"/>
                      <a:pt x="1625" y="16"/>
                    </a:cubicBezTo>
                    <a:cubicBezTo>
                      <a:pt x="1561" y="11"/>
                      <a:pt x="1395" y="23"/>
                      <a:pt x="1352" y="27"/>
                    </a:cubicBezTo>
                    <a:cubicBezTo>
                      <a:pt x="1309" y="31"/>
                      <a:pt x="1199" y="30"/>
                      <a:pt x="1142" y="30"/>
                    </a:cubicBezTo>
                    <a:cubicBezTo>
                      <a:pt x="1085" y="30"/>
                      <a:pt x="891" y="29"/>
                      <a:pt x="822" y="29"/>
                    </a:cubicBezTo>
                    <a:cubicBezTo>
                      <a:pt x="753" y="29"/>
                      <a:pt x="574" y="31"/>
                      <a:pt x="531" y="24"/>
                    </a:cubicBezTo>
                    <a:cubicBezTo>
                      <a:pt x="488" y="17"/>
                      <a:pt x="378" y="26"/>
                      <a:pt x="326" y="30"/>
                    </a:cubicBezTo>
                    <a:cubicBezTo>
                      <a:pt x="274" y="34"/>
                      <a:pt x="216" y="32"/>
                      <a:pt x="178" y="33"/>
                    </a:cubicBezTo>
                    <a:cubicBezTo>
                      <a:pt x="140" y="34"/>
                      <a:pt x="124" y="31"/>
                      <a:pt x="87" y="33"/>
                    </a:cubicBezTo>
                    <a:cubicBezTo>
                      <a:pt x="50" y="35"/>
                      <a:pt x="0" y="32"/>
                      <a:pt x="0" y="3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50" y="51"/>
                      <a:pt x="87" y="49"/>
                    </a:cubicBezTo>
                    <a:cubicBezTo>
                      <a:pt x="124" y="47"/>
                      <a:pt x="140" y="50"/>
                      <a:pt x="178" y="49"/>
                    </a:cubicBezTo>
                    <a:cubicBezTo>
                      <a:pt x="216" y="48"/>
                      <a:pt x="274" y="50"/>
                      <a:pt x="326" y="46"/>
                    </a:cubicBezTo>
                    <a:cubicBezTo>
                      <a:pt x="378" y="42"/>
                      <a:pt x="488" y="33"/>
                      <a:pt x="531" y="40"/>
                    </a:cubicBezTo>
                    <a:cubicBezTo>
                      <a:pt x="574" y="47"/>
                      <a:pt x="753" y="45"/>
                      <a:pt x="822" y="45"/>
                    </a:cubicBezTo>
                    <a:cubicBezTo>
                      <a:pt x="891" y="45"/>
                      <a:pt x="1085" y="46"/>
                      <a:pt x="1142" y="46"/>
                    </a:cubicBezTo>
                    <a:cubicBezTo>
                      <a:pt x="1199" y="46"/>
                      <a:pt x="1309" y="47"/>
                      <a:pt x="1352" y="43"/>
                    </a:cubicBezTo>
                    <a:cubicBezTo>
                      <a:pt x="1395" y="39"/>
                      <a:pt x="1561" y="27"/>
                      <a:pt x="1625" y="32"/>
                    </a:cubicBezTo>
                    <a:cubicBezTo>
                      <a:pt x="1689" y="37"/>
                      <a:pt x="1714" y="40"/>
                      <a:pt x="1786" y="36"/>
                    </a:cubicBezTo>
                    <a:cubicBezTo>
                      <a:pt x="1858" y="32"/>
                      <a:pt x="2048" y="27"/>
                      <a:pt x="2048" y="27"/>
                    </a:cubicBezTo>
                    <a:cubicBezTo>
                      <a:pt x="2048" y="27"/>
                      <a:pt x="2061" y="15"/>
                      <a:pt x="2055" y="0"/>
                    </a:cubicBezTo>
                    <a:cubicBezTo>
                      <a:pt x="2053" y="7"/>
                      <a:pt x="2048" y="11"/>
                      <a:pt x="2048" y="11"/>
                    </a:cubicBezTo>
                    <a:close/>
                  </a:path>
                </a:pathLst>
              </a:custGeom>
              <a:solidFill>
                <a:srgbClr val="434B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26" name="Freeform 59"/>
              <p:cNvSpPr>
                <a:spLocks/>
              </p:cNvSpPr>
              <p:nvPr/>
            </p:nvSpPr>
            <p:spPr bwMode="auto">
              <a:xfrm>
                <a:off x="2679" y="1576"/>
                <a:ext cx="60" cy="85"/>
              </a:xfrm>
              <a:custGeom>
                <a:avLst/>
                <a:gdLst>
                  <a:gd name="T0" fmla="*/ 8 w 44"/>
                  <a:gd name="T1" fmla="*/ 18 h 62"/>
                  <a:gd name="T2" fmla="*/ 31 w 44"/>
                  <a:gd name="T3" fmla="*/ 48 h 62"/>
                  <a:gd name="T4" fmla="*/ 7 w 44"/>
                  <a:gd name="T5" fmla="*/ 2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62">
                    <a:moveTo>
                      <a:pt x="8" y="18"/>
                    </a:moveTo>
                    <a:cubicBezTo>
                      <a:pt x="26" y="0"/>
                      <a:pt x="44" y="32"/>
                      <a:pt x="31" y="48"/>
                    </a:cubicBezTo>
                    <a:cubicBezTo>
                      <a:pt x="20" y="62"/>
                      <a:pt x="0" y="31"/>
                      <a:pt x="7" y="20"/>
                    </a:cubicBezTo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27" name="Freeform 60"/>
              <p:cNvSpPr>
                <a:spLocks/>
              </p:cNvSpPr>
              <p:nvPr/>
            </p:nvSpPr>
            <p:spPr bwMode="auto">
              <a:xfrm>
                <a:off x="2769" y="1511"/>
                <a:ext cx="32" cy="33"/>
              </a:xfrm>
              <a:custGeom>
                <a:avLst/>
                <a:gdLst>
                  <a:gd name="T0" fmla="*/ 20 w 23"/>
                  <a:gd name="T1" fmla="*/ 4 h 24"/>
                  <a:gd name="T2" fmla="*/ 19 w 23"/>
                  <a:gd name="T3" fmla="*/ 19 h 24"/>
                  <a:gd name="T4" fmla="*/ 4 w 23"/>
                  <a:gd name="T5" fmla="*/ 20 h 24"/>
                  <a:gd name="T6" fmla="*/ 5 w 23"/>
                  <a:gd name="T7" fmla="*/ 5 h 24"/>
                  <a:gd name="T8" fmla="*/ 20 w 23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4">
                    <a:moveTo>
                      <a:pt x="20" y="4"/>
                    </a:moveTo>
                    <a:cubicBezTo>
                      <a:pt x="23" y="7"/>
                      <a:pt x="23" y="14"/>
                      <a:pt x="19" y="19"/>
                    </a:cubicBezTo>
                    <a:cubicBezTo>
                      <a:pt x="15" y="23"/>
                      <a:pt x="8" y="24"/>
                      <a:pt x="4" y="20"/>
                    </a:cubicBezTo>
                    <a:cubicBezTo>
                      <a:pt x="0" y="17"/>
                      <a:pt x="0" y="10"/>
                      <a:pt x="5" y="5"/>
                    </a:cubicBezTo>
                    <a:cubicBezTo>
                      <a:pt x="9" y="1"/>
                      <a:pt x="16" y="0"/>
                      <a:pt x="20" y="4"/>
                    </a:cubicBezTo>
                    <a:close/>
                  </a:path>
                </a:pathLst>
              </a:custGeom>
              <a:solidFill>
                <a:srgbClr val="5B6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28" name="Oval 61"/>
              <p:cNvSpPr>
                <a:spLocks noChangeArrowheads="1"/>
              </p:cNvSpPr>
              <p:nvPr/>
            </p:nvSpPr>
            <p:spPr bwMode="auto">
              <a:xfrm>
                <a:off x="2790" y="1522"/>
                <a:ext cx="11" cy="1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29" name="Oval 62"/>
              <p:cNvSpPr>
                <a:spLocks noChangeArrowheads="1"/>
              </p:cNvSpPr>
              <p:nvPr/>
            </p:nvSpPr>
            <p:spPr bwMode="auto">
              <a:xfrm>
                <a:off x="2789" y="1535"/>
                <a:ext cx="6" cy="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0" name="Oval 63"/>
              <p:cNvSpPr>
                <a:spLocks noChangeArrowheads="1"/>
              </p:cNvSpPr>
              <p:nvPr/>
            </p:nvSpPr>
            <p:spPr bwMode="auto">
              <a:xfrm>
                <a:off x="2717" y="1605"/>
                <a:ext cx="12" cy="1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1" name="Oval 64"/>
              <p:cNvSpPr>
                <a:spLocks noChangeArrowheads="1"/>
              </p:cNvSpPr>
              <p:nvPr/>
            </p:nvSpPr>
            <p:spPr bwMode="auto">
              <a:xfrm>
                <a:off x="2721" y="1621"/>
                <a:ext cx="8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2" name="Oval 65"/>
              <p:cNvSpPr>
                <a:spLocks noChangeArrowheads="1"/>
              </p:cNvSpPr>
              <p:nvPr/>
            </p:nvSpPr>
            <p:spPr bwMode="auto">
              <a:xfrm>
                <a:off x="2108" y="2275"/>
                <a:ext cx="22" cy="35"/>
              </a:xfrm>
              <a:prstGeom prst="ellipse">
                <a:avLst/>
              </a:pr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3" name="Freeform 66"/>
              <p:cNvSpPr>
                <a:spLocks/>
              </p:cNvSpPr>
              <p:nvPr/>
            </p:nvSpPr>
            <p:spPr bwMode="auto">
              <a:xfrm>
                <a:off x="1655" y="2247"/>
                <a:ext cx="32" cy="52"/>
              </a:xfrm>
              <a:custGeom>
                <a:avLst/>
                <a:gdLst>
                  <a:gd name="T0" fmla="*/ 21 w 23"/>
                  <a:gd name="T1" fmla="*/ 17 h 38"/>
                  <a:gd name="T2" fmla="*/ 15 w 23"/>
                  <a:gd name="T3" fmla="*/ 37 h 38"/>
                  <a:gd name="T4" fmla="*/ 2 w 23"/>
                  <a:gd name="T5" fmla="*/ 21 h 38"/>
                  <a:gd name="T6" fmla="*/ 8 w 23"/>
                  <a:gd name="T7" fmla="*/ 1 h 38"/>
                  <a:gd name="T8" fmla="*/ 21 w 23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8">
                    <a:moveTo>
                      <a:pt x="21" y="17"/>
                    </a:moveTo>
                    <a:cubicBezTo>
                      <a:pt x="23" y="27"/>
                      <a:pt x="21" y="36"/>
                      <a:pt x="15" y="37"/>
                    </a:cubicBezTo>
                    <a:cubicBezTo>
                      <a:pt x="10" y="38"/>
                      <a:pt x="4" y="31"/>
                      <a:pt x="2" y="21"/>
                    </a:cubicBezTo>
                    <a:cubicBezTo>
                      <a:pt x="0" y="11"/>
                      <a:pt x="2" y="2"/>
                      <a:pt x="8" y="1"/>
                    </a:cubicBezTo>
                    <a:cubicBezTo>
                      <a:pt x="13" y="0"/>
                      <a:pt x="19" y="7"/>
                      <a:pt x="21" y="17"/>
                    </a:cubicBezTo>
                    <a:close/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4" name="Freeform 67"/>
              <p:cNvSpPr>
                <a:spLocks/>
              </p:cNvSpPr>
              <p:nvPr/>
            </p:nvSpPr>
            <p:spPr bwMode="auto">
              <a:xfrm>
                <a:off x="1377" y="1339"/>
                <a:ext cx="2810" cy="1398"/>
              </a:xfrm>
              <a:custGeom>
                <a:avLst/>
                <a:gdLst>
                  <a:gd name="T0" fmla="*/ 1910 w 2067"/>
                  <a:gd name="T1" fmla="*/ 980 h 1030"/>
                  <a:gd name="T2" fmla="*/ 1500 w 2067"/>
                  <a:gd name="T3" fmla="*/ 980 h 1030"/>
                  <a:gd name="T4" fmla="*/ 1500 w 2067"/>
                  <a:gd name="T5" fmla="*/ 649 h 1030"/>
                  <a:gd name="T6" fmla="*/ 1464 w 2067"/>
                  <a:gd name="T7" fmla="*/ 218 h 1030"/>
                  <a:gd name="T8" fmla="*/ 1486 w 2067"/>
                  <a:gd name="T9" fmla="*/ 166 h 1030"/>
                  <a:gd name="T10" fmla="*/ 1526 w 2067"/>
                  <a:gd name="T11" fmla="*/ 100 h 1030"/>
                  <a:gd name="T12" fmla="*/ 1563 w 2067"/>
                  <a:gd name="T13" fmla="*/ 78 h 1030"/>
                  <a:gd name="T14" fmla="*/ 1576 w 2067"/>
                  <a:gd name="T15" fmla="*/ 35 h 1030"/>
                  <a:gd name="T16" fmla="*/ 1563 w 2067"/>
                  <a:gd name="T17" fmla="*/ 39 h 1030"/>
                  <a:gd name="T18" fmla="*/ 1559 w 2067"/>
                  <a:gd name="T19" fmla="*/ 36 h 1030"/>
                  <a:gd name="T20" fmla="*/ 1553 w 2067"/>
                  <a:gd name="T21" fmla="*/ 35 h 1030"/>
                  <a:gd name="T22" fmla="*/ 1518 w 2067"/>
                  <a:gd name="T23" fmla="*/ 81 h 1030"/>
                  <a:gd name="T24" fmla="*/ 1476 w 2067"/>
                  <a:gd name="T25" fmla="*/ 136 h 1030"/>
                  <a:gd name="T26" fmla="*/ 1432 w 2067"/>
                  <a:gd name="T27" fmla="*/ 139 h 1030"/>
                  <a:gd name="T28" fmla="*/ 1399 w 2067"/>
                  <a:gd name="T29" fmla="*/ 89 h 1030"/>
                  <a:gd name="T30" fmla="*/ 1354 w 2067"/>
                  <a:gd name="T31" fmla="*/ 58 h 1030"/>
                  <a:gd name="T32" fmla="*/ 1336 w 2067"/>
                  <a:gd name="T33" fmla="*/ 94 h 1030"/>
                  <a:gd name="T34" fmla="*/ 1375 w 2067"/>
                  <a:gd name="T35" fmla="*/ 119 h 1030"/>
                  <a:gd name="T36" fmla="*/ 1427 w 2067"/>
                  <a:gd name="T37" fmla="*/ 148 h 1030"/>
                  <a:gd name="T38" fmla="*/ 1447 w 2067"/>
                  <a:gd name="T39" fmla="*/ 206 h 1030"/>
                  <a:gd name="T40" fmla="*/ 1459 w 2067"/>
                  <a:gd name="T41" fmla="*/ 414 h 1030"/>
                  <a:gd name="T42" fmla="*/ 1461 w 2067"/>
                  <a:gd name="T43" fmla="*/ 757 h 1030"/>
                  <a:gd name="T44" fmla="*/ 1455 w 2067"/>
                  <a:gd name="T45" fmla="*/ 980 h 1030"/>
                  <a:gd name="T46" fmla="*/ 1193 w 2067"/>
                  <a:gd name="T47" fmla="*/ 988 h 1030"/>
                  <a:gd name="T48" fmla="*/ 1001 w 2067"/>
                  <a:gd name="T49" fmla="*/ 934 h 1030"/>
                  <a:gd name="T50" fmla="*/ 983 w 2067"/>
                  <a:gd name="T51" fmla="*/ 628 h 1030"/>
                  <a:gd name="T52" fmla="*/ 980 w 2067"/>
                  <a:gd name="T53" fmla="*/ 324 h 1030"/>
                  <a:gd name="T54" fmla="*/ 996 w 2067"/>
                  <a:gd name="T55" fmla="*/ 225 h 1030"/>
                  <a:gd name="T56" fmla="*/ 1015 w 2067"/>
                  <a:gd name="T57" fmla="*/ 169 h 1030"/>
                  <a:gd name="T58" fmla="*/ 1050 w 2067"/>
                  <a:gd name="T59" fmla="*/ 138 h 1030"/>
                  <a:gd name="T60" fmla="*/ 1049 w 2067"/>
                  <a:gd name="T61" fmla="*/ 128 h 1030"/>
                  <a:gd name="T62" fmla="*/ 1045 w 2067"/>
                  <a:gd name="T63" fmla="*/ 124 h 1030"/>
                  <a:gd name="T64" fmla="*/ 1039 w 2067"/>
                  <a:gd name="T65" fmla="*/ 115 h 1030"/>
                  <a:gd name="T66" fmla="*/ 1015 w 2067"/>
                  <a:gd name="T67" fmla="*/ 134 h 1030"/>
                  <a:gd name="T68" fmla="*/ 982 w 2067"/>
                  <a:gd name="T69" fmla="*/ 180 h 1030"/>
                  <a:gd name="T70" fmla="*/ 954 w 2067"/>
                  <a:gd name="T71" fmla="*/ 247 h 1030"/>
                  <a:gd name="T72" fmla="*/ 963 w 2067"/>
                  <a:gd name="T73" fmla="*/ 436 h 1030"/>
                  <a:gd name="T74" fmla="*/ 963 w 2067"/>
                  <a:gd name="T75" fmla="*/ 750 h 1030"/>
                  <a:gd name="T76" fmla="*/ 963 w 2067"/>
                  <a:gd name="T77" fmla="*/ 986 h 1030"/>
                  <a:gd name="T78" fmla="*/ 727 w 2067"/>
                  <a:gd name="T79" fmla="*/ 982 h 1030"/>
                  <a:gd name="T80" fmla="*/ 505 w 2067"/>
                  <a:gd name="T81" fmla="*/ 986 h 1030"/>
                  <a:gd name="T82" fmla="*/ 501 w 2067"/>
                  <a:gd name="T83" fmla="*/ 916 h 1030"/>
                  <a:gd name="T84" fmla="*/ 538 w 2067"/>
                  <a:gd name="T85" fmla="*/ 731 h 1030"/>
                  <a:gd name="T86" fmla="*/ 547 w 2067"/>
                  <a:gd name="T87" fmla="*/ 683 h 1030"/>
                  <a:gd name="T88" fmla="*/ 541 w 2067"/>
                  <a:gd name="T89" fmla="*/ 682 h 1030"/>
                  <a:gd name="T90" fmla="*/ 530 w 2067"/>
                  <a:gd name="T91" fmla="*/ 731 h 1030"/>
                  <a:gd name="T92" fmla="*/ 528 w 2067"/>
                  <a:gd name="T93" fmla="*/ 806 h 1030"/>
                  <a:gd name="T94" fmla="*/ 473 w 2067"/>
                  <a:gd name="T95" fmla="*/ 987 h 1030"/>
                  <a:gd name="T96" fmla="*/ 269 w 2067"/>
                  <a:gd name="T97" fmla="*/ 990 h 1030"/>
                  <a:gd name="T98" fmla="*/ 223 w 2067"/>
                  <a:gd name="T99" fmla="*/ 780 h 1030"/>
                  <a:gd name="T100" fmla="*/ 229 w 2067"/>
                  <a:gd name="T101" fmla="*/ 697 h 1030"/>
                  <a:gd name="T102" fmla="*/ 211 w 2067"/>
                  <a:gd name="T103" fmla="*/ 665 h 1030"/>
                  <a:gd name="T104" fmla="*/ 181 w 2067"/>
                  <a:gd name="T105" fmla="*/ 599 h 1030"/>
                  <a:gd name="T106" fmla="*/ 206 w 2067"/>
                  <a:gd name="T107" fmla="*/ 666 h 1030"/>
                  <a:gd name="T108" fmla="*/ 206 w 2067"/>
                  <a:gd name="T109" fmla="*/ 728 h 1030"/>
                  <a:gd name="T110" fmla="*/ 215 w 2067"/>
                  <a:gd name="T111" fmla="*/ 831 h 1030"/>
                  <a:gd name="T112" fmla="*/ 225 w 2067"/>
                  <a:gd name="T113" fmla="*/ 990 h 1030"/>
                  <a:gd name="T114" fmla="*/ 0 w 2067"/>
                  <a:gd name="T115" fmla="*/ 1027 h 1030"/>
                  <a:gd name="T116" fmla="*/ 178 w 2067"/>
                  <a:gd name="T117" fmla="*/ 1028 h 1030"/>
                  <a:gd name="T118" fmla="*/ 531 w 2067"/>
                  <a:gd name="T119" fmla="*/ 1019 h 1030"/>
                  <a:gd name="T120" fmla="*/ 1142 w 2067"/>
                  <a:gd name="T121" fmla="*/ 1025 h 1030"/>
                  <a:gd name="T122" fmla="*/ 1625 w 2067"/>
                  <a:gd name="T123" fmla="*/ 1011 h 1030"/>
                  <a:gd name="T124" fmla="*/ 2048 w 2067"/>
                  <a:gd name="T125" fmla="*/ 1006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67" h="1030">
                    <a:moveTo>
                      <a:pt x="2048" y="969"/>
                    </a:moveTo>
                    <a:cubicBezTo>
                      <a:pt x="2048" y="969"/>
                      <a:pt x="1943" y="976"/>
                      <a:pt x="1910" y="980"/>
                    </a:cubicBezTo>
                    <a:cubicBezTo>
                      <a:pt x="1877" y="984"/>
                      <a:pt x="1758" y="987"/>
                      <a:pt x="1707" y="983"/>
                    </a:cubicBezTo>
                    <a:cubicBezTo>
                      <a:pt x="1672" y="980"/>
                      <a:pt x="1577" y="980"/>
                      <a:pt x="1500" y="980"/>
                    </a:cubicBezTo>
                    <a:cubicBezTo>
                      <a:pt x="1484" y="949"/>
                      <a:pt x="1482" y="883"/>
                      <a:pt x="1478" y="850"/>
                    </a:cubicBezTo>
                    <a:cubicBezTo>
                      <a:pt x="1472" y="808"/>
                      <a:pt x="1493" y="726"/>
                      <a:pt x="1500" y="649"/>
                    </a:cubicBezTo>
                    <a:cubicBezTo>
                      <a:pt x="1507" y="573"/>
                      <a:pt x="1462" y="533"/>
                      <a:pt x="1478" y="421"/>
                    </a:cubicBezTo>
                    <a:cubicBezTo>
                      <a:pt x="1495" y="309"/>
                      <a:pt x="1468" y="261"/>
                      <a:pt x="1464" y="218"/>
                    </a:cubicBezTo>
                    <a:cubicBezTo>
                      <a:pt x="1464" y="213"/>
                      <a:pt x="1463" y="209"/>
                      <a:pt x="1463" y="206"/>
                    </a:cubicBezTo>
                    <a:cubicBezTo>
                      <a:pt x="1476" y="201"/>
                      <a:pt x="1486" y="185"/>
                      <a:pt x="1486" y="166"/>
                    </a:cubicBezTo>
                    <a:cubicBezTo>
                      <a:pt x="1486" y="159"/>
                      <a:pt x="1484" y="152"/>
                      <a:pt x="1482" y="146"/>
                    </a:cubicBezTo>
                    <a:cubicBezTo>
                      <a:pt x="1493" y="124"/>
                      <a:pt x="1513" y="111"/>
                      <a:pt x="1526" y="100"/>
                    </a:cubicBezTo>
                    <a:cubicBezTo>
                      <a:pt x="1528" y="98"/>
                      <a:pt x="1529" y="97"/>
                      <a:pt x="1531" y="96"/>
                    </a:cubicBezTo>
                    <a:cubicBezTo>
                      <a:pt x="1541" y="98"/>
                      <a:pt x="1554" y="91"/>
                      <a:pt x="1563" y="78"/>
                    </a:cubicBezTo>
                    <a:cubicBezTo>
                      <a:pt x="1569" y="67"/>
                      <a:pt x="1571" y="56"/>
                      <a:pt x="1569" y="47"/>
                    </a:cubicBezTo>
                    <a:cubicBezTo>
                      <a:pt x="1571" y="43"/>
                      <a:pt x="1574" y="39"/>
                      <a:pt x="1576" y="35"/>
                    </a:cubicBezTo>
                    <a:cubicBezTo>
                      <a:pt x="1591" y="9"/>
                      <a:pt x="1607" y="15"/>
                      <a:pt x="1607" y="15"/>
                    </a:cubicBezTo>
                    <a:cubicBezTo>
                      <a:pt x="1594" y="1"/>
                      <a:pt x="1573" y="31"/>
                      <a:pt x="1563" y="39"/>
                    </a:cubicBezTo>
                    <a:cubicBezTo>
                      <a:pt x="1563" y="38"/>
                      <a:pt x="1562" y="38"/>
                      <a:pt x="1562" y="37"/>
                    </a:cubicBezTo>
                    <a:cubicBezTo>
                      <a:pt x="1561" y="37"/>
                      <a:pt x="1560" y="36"/>
                      <a:pt x="1559" y="36"/>
                    </a:cubicBezTo>
                    <a:cubicBezTo>
                      <a:pt x="1559" y="23"/>
                      <a:pt x="1571" y="0"/>
                      <a:pt x="1571" y="0"/>
                    </a:cubicBezTo>
                    <a:cubicBezTo>
                      <a:pt x="1563" y="5"/>
                      <a:pt x="1558" y="22"/>
                      <a:pt x="1553" y="35"/>
                    </a:cubicBezTo>
                    <a:cubicBezTo>
                      <a:pt x="1543" y="35"/>
                      <a:pt x="1532" y="42"/>
                      <a:pt x="1525" y="53"/>
                    </a:cubicBezTo>
                    <a:cubicBezTo>
                      <a:pt x="1518" y="63"/>
                      <a:pt x="1516" y="73"/>
                      <a:pt x="1518" y="81"/>
                    </a:cubicBezTo>
                    <a:cubicBezTo>
                      <a:pt x="1514" y="87"/>
                      <a:pt x="1510" y="94"/>
                      <a:pt x="1506" y="102"/>
                    </a:cubicBezTo>
                    <a:cubicBezTo>
                      <a:pt x="1498" y="117"/>
                      <a:pt x="1488" y="129"/>
                      <a:pt x="1476" y="136"/>
                    </a:cubicBezTo>
                    <a:cubicBezTo>
                      <a:pt x="1470" y="130"/>
                      <a:pt x="1463" y="125"/>
                      <a:pt x="1455" y="125"/>
                    </a:cubicBezTo>
                    <a:cubicBezTo>
                      <a:pt x="1446" y="125"/>
                      <a:pt x="1438" y="131"/>
                      <a:pt x="1432" y="139"/>
                    </a:cubicBezTo>
                    <a:cubicBezTo>
                      <a:pt x="1423" y="132"/>
                      <a:pt x="1416" y="122"/>
                      <a:pt x="1409" y="112"/>
                    </a:cubicBezTo>
                    <a:cubicBezTo>
                      <a:pt x="1411" y="104"/>
                      <a:pt x="1407" y="95"/>
                      <a:pt x="1399" y="89"/>
                    </a:cubicBezTo>
                    <a:cubicBezTo>
                      <a:pt x="1392" y="83"/>
                      <a:pt x="1383" y="81"/>
                      <a:pt x="1377" y="83"/>
                    </a:cubicBezTo>
                    <a:cubicBezTo>
                      <a:pt x="1354" y="75"/>
                      <a:pt x="1354" y="58"/>
                      <a:pt x="1354" y="58"/>
                    </a:cubicBezTo>
                    <a:cubicBezTo>
                      <a:pt x="1352" y="81"/>
                      <a:pt x="1367" y="94"/>
                      <a:pt x="1357" y="89"/>
                    </a:cubicBezTo>
                    <a:cubicBezTo>
                      <a:pt x="1347" y="84"/>
                      <a:pt x="1336" y="94"/>
                      <a:pt x="1336" y="94"/>
                    </a:cubicBezTo>
                    <a:cubicBezTo>
                      <a:pt x="1341" y="89"/>
                      <a:pt x="1353" y="93"/>
                      <a:pt x="1365" y="99"/>
                    </a:cubicBezTo>
                    <a:cubicBezTo>
                      <a:pt x="1365" y="106"/>
                      <a:pt x="1368" y="113"/>
                      <a:pt x="1375" y="119"/>
                    </a:cubicBezTo>
                    <a:cubicBezTo>
                      <a:pt x="1383" y="126"/>
                      <a:pt x="1394" y="127"/>
                      <a:pt x="1401" y="122"/>
                    </a:cubicBezTo>
                    <a:cubicBezTo>
                      <a:pt x="1413" y="131"/>
                      <a:pt x="1421" y="140"/>
                      <a:pt x="1427" y="148"/>
                    </a:cubicBezTo>
                    <a:cubicBezTo>
                      <a:pt x="1425" y="154"/>
                      <a:pt x="1424" y="160"/>
                      <a:pt x="1424" y="166"/>
                    </a:cubicBezTo>
                    <a:cubicBezTo>
                      <a:pt x="1424" y="185"/>
                      <a:pt x="1434" y="201"/>
                      <a:pt x="1447" y="206"/>
                    </a:cubicBezTo>
                    <a:cubicBezTo>
                      <a:pt x="1449" y="216"/>
                      <a:pt x="1450" y="226"/>
                      <a:pt x="1455" y="236"/>
                    </a:cubicBezTo>
                    <a:cubicBezTo>
                      <a:pt x="1470" y="274"/>
                      <a:pt x="1470" y="354"/>
                      <a:pt x="1459" y="414"/>
                    </a:cubicBezTo>
                    <a:cubicBezTo>
                      <a:pt x="1447" y="475"/>
                      <a:pt x="1461" y="554"/>
                      <a:pt x="1476" y="598"/>
                    </a:cubicBezTo>
                    <a:cubicBezTo>
                      <a:pt x="1492" y="643"/>
                      <a:pt x="1473" y="709"/>
                      <a:pt x="1461" y="757"/>
                    </a:cubicBezTo>
                    <a:cubicBezTo>
                      <a:pt x="1450" y="805"/>
                      <a:pt x="1464" y="828"/>
                      <a:pt x="1469" y="914"/>
                    </a:cubicBezTo>
                    <a:cubicBezTo>
                      <a:pt x="1471" y="951"/>
                      <a:pt x="1464" y="970"/>
                      <a:pt x="1455" y="980"/>
                    </a:cubicBezTo>
                    <a:cubicBezTo>
                      <a:pt x="1440" y="980"/>
                      <a:pt x="1426" y="981"/>
                      <a:pt x="1416" y="981"/>
                    </a:cubicBezTo>
                    <a:cubicBezTo>
                      <a:pt x="1352" y="982"/>
                      <a:pt x="1251" y="985"/>
                      <a:pt x="1193" y="988"/>
                    </a:cubicBezTo>
                    <a:cubicBezTo>
                      <a:pt x="1157" y="990"/>
                      <a:pt x="1095" y="988"/>
                      <a:pt x="1041" y="987"/>
                    </a:cubicBezTo>
                    <a:cubicBezTo>
                      <a:pt x="1023" y="972"/>
                      <a:pt x="1001" y="951"/>
                      <a:pt x="1001" y="934"/>
                    </a:cubicBezTo>
                    <a:cubicBezTo>
                      <a:pt x="1003" y="906"/>
                      <a:pt x="963" y="834"/>
                      <a:pt x="977" y="779"/>
                    </a:cubicBezTo>
                    <a:cubicBezTo>
                      <a:pt x="992" y="724"/>
                      <a:pt x="996" y="676"/>
                      <a:pt x="983" y="628"/>
                    </a:cubicBezTo>
                    <a:cubicBezTo>
                      <a:pt x="969" y="579"/>
                      <a:pt x="964" y="518"/>
                      <a:pt x="977" y="465"/>
                    </a:cubicBezTo>
                    <a:cubicBezTo>
                      <a:pt x="989" y="412"/>
                      <a:pt x="986" y="360"/>
                      <a:pt x="980" y="324"/>
                    </a:cubicBezTo>
                    <a:cubicBezTo>
                      <a:pt x="976" y="300"/>
                      <a:pt x="970" y="274"/>
                      <a:pt x="972" y="250"/>
                    </a:cubicBezTo>
                    <a:cubicBezTo>
                      <a:pt x="982" y="247"/>
                      <a:pt x="991" y="238"/>
                      <a:pt x="996" y="225"/>
                    </a:cubicBezTo>
                    <a:cubicBezTo>
                      <a:pt x="1002" y="213"/>
                      <a:pt x="1001" y="200"/>
                      <a:pt x="996" y="191"/>
                    </a:cubicBezTo>
                    <a:cubicBezTo>
                      <a:pt x="1003" y="181"/>
                      <a:pt x="1009" y="175"/>
                      <a:pt x="1015" y="169"/>
                    </a:cubicBezTo>
                    <a:cubicBezTo>
                      <a:pt x="1022" y="169"/>
                      <a:pt x="1031" y="165"/>
                      <a:pt x="1039" y="157"/>
                    </a:cubicBezTo>
                    <a:cubicBezTo>
                      <a:pt x="1045" y="151"/>
                      <a:pt x="1049" y="144"/>
                      <a:pt x="1050" y="138"/>
                    </a:cubicBezTo>
                    <a:cubicBezTo>
                      <a:pt x="1059" y="135"/>
                      <a:pt x="1073" y="132"/>
                      <a:pt x="1081" y="138"/>
                    </a:cubicBezTo>
                    <a:cubicBezTo>
                      <a:pt x="1081" y="138"/>
                      <a:pt x="1066" y="127"/>
                      <a:pt x="1049" y="128"/>
                    </a:cubicBezTo>
                    <a:cubicBezTo>
                      <a:pt x="1049" y="127"/>
                      <a:pt x="1048" y="126"/>
                      <a:pt x="1047" y="125"/>
                    </a:cubicBezTo>
                    <a:cubicBezTo>
                      <a:pt x="1047" y="125"/>
                      <a:pt x="1046" y="124"/>
                      <a:pt x="1045" y="124"/>
                    </a:cubicBezTo>
                    <a:cubicBezTo>
                      <a:pt x="1063" y="82"/>
                      <a:pt x="1063" y="82"/>
                      <a:pt x="1063" y="82"/>
                    </a:cubicBezTo>
                    <a:cubicBezTo>
                      <a:pt x="1063" y="82"/>
                      <a:pt x="1050" y="108"/>
                      <a:pt x="1039" y="115"/>
                    </a:cubicBezTo>
                    <a:cubicBezTo>
                      <a:pt x="1037" y="117"/>
                      <a:pt x="1034" y="120"/>
                      <a:pt x="1031" y="124"/>
                    </a:cubicBezTo>
                    <a:cubicBezTo>
                      <a:pt x="1026" y="126"/>
                      <a:pt x="1020" y="129"/>
                      <a:pt x="1015" y="134"/>
                    </a:cubicBezTo>
                    <a:cubicBezTo>
                      <a:pt x="1007" y="142"/>
                      <a:pt x="1003" y="152"/>
                      <a:pt x="1004" y="159"/>
                    </a:cubicBezTo>
                    <a:cubicBezTo>
                      <a:pt x="997" y="168"/>
                      <a:pt x="989" y="175"/>
                      <a:pt x="982" y="180"/>
                    </a:cubicBezTo>
                    <a:cubicBezTo>
                      <a:pt x="969" y="178"/>
                      <a:pt x="955" y="188"/>
                      <a:pt x="947" y="205"/>
                    </a:cubicBezTo>
                    <a:cubicBezTo>
                      <a:pt x="940" y="222"/>
                      <a:pt x="943" y="240"/>
                      <a:pt x="954" y="247"/>
                    </a:cubicBezTo>
                    <a:cubicBezTo>
                      <a:pt x="954" y="252"/>
                      <a:pt x="954" y="256"/>
                      <a:pt x="955" y="261"/>
                    </a:cubicBezTo>
                    <a:cubicBezTo>
                      <a:pt x="961" y="312"/>
                      <a:pt x="972" y="386"/>
                      <a:pt x="963" y="436"/>
                    </a:cubicBezTo>
                    <a:cubicBezTo>
                      <a:pt x="955" y="486"/>
                      <a:pt x="947" y="564"/>
                      <a:pt x="958" y="610"/>
                    </a:cubicBezTo>
                    <a:cubicBezTo>
                      <a:pt x="969" y="657"/>
                      <a:pt x="972" y="716"/>
                      <a:pt x="963" y="750"/>
                    </a:cubicBezTo>
                    <a:cubicBezTo>
                      <a:pt x="955" y="784"/>
                      <a:pt x="955" y="864"/>
                      <a:pt x="971" y="914"/>
                    </a:cubicBezTo>
                    <a:cubicBezTo>
                      <a:pt x="981" y="947"/>
                      <a:pt x="975" y="972"/>
                      <a:pt x="963" y="986"/>
                    </a:cubicBezTo>
                    <a:cubicBezTo>
                      <a:pt x="962" y="987"/>
                      <a:pt x="960" y="987"/>
                      <a:pt x="958" y="987"/>
                    </a:cubicBezTo>
                    <a:cubicBezTo>
                      <a:pt x="905" y="990"/>
                      <a:pt x="768" y="985"/>
                      <a:pt x="727" y="982"/>
                    </a:cubicBezTo>
                    <a:cubicBezTo>
                      <a:pt x="686" y="979"/>
                      <a:pt x="563" y="983"/>
                      <a:pt x="516" y="986"/>
                    </a:cubicBezTo>
                    <a:cubicBezTo>
                      <a:pt x="513" y="986"/>
                      <a:pt x="509" y="986"/>
                      <a:pt x="505" y="986"/>
                    </a:cubicBezTo>
                    <a:cubicBezTo>
                      <a:pt x="503" y="984"/>
                      <a:pt x="502" y="980"/>
                      <a:pt x="503" y="974"/>
                    </a:cubicBezTo>
                    <a:cubicBezTo>
                      <a:pt x="504" y="956"/>
                      <a:pt x="492" y="940"/>
                      <a:pt x="501" y="916"/>
                    </a:cubicBezTo>
                    <a:cubicBezTo>
                      <a:pt x="509" y="892"/>
                      <a:pt x="514" y="854"/>
                      <a:pt x="537" y="812"/>
                    </a:cubicBezTo>
                    <a:cubicBezTo>
                      <a:pt x="558" y="774"/>
                      <a:pt x="542" y="750"/>
                      <a:pt x="538" y="731"/>
                    </a:cubicBezTo>
                    <a:cubicBezTo>
                      <a:pt x="545" y="729"/>
                      <a:pt x="551" y="721"/>
                      <a:pt x="553" y="710"/>
                    </a:cubicBezTo>
                    <a:cubicBezTo>
                      <a:pt x="556" y="698"/>
                      <a:pt x="553" y="688"/>
                      <a:pt x="547" y="683"/>
                    </a:cubicBezTo>
                    <a:cubicBezTo>
                      <a:pt x="551" y="674"/>
                      <a:pt x="556" y="661"/>
                      <a:pt x="553" y="649"/>
                    </a:cubicBezTo>
                    <a:cubicBezTo>
                      <a:pt x="553" y="649"/>
                      <a:pt x="551" y="673"/>
                      <a:pt x="541" y="682"/>
                    </a:cubicBezTo>
                    <a:cubicBezTo>
                      <a:pt x="533" y="682"/>
                      <a:pt x="525" y="691"/>
                      <a:pt x="523" y="703"/>
                    </a:cubicBezTo>
                    <a:cubicBezTo>
                      <a:pt x="520" y="715"/>
                      <a:pt x="523" y="727"/>
                      <a:pt x="530" y="731"/>
                    </a:cubicBezTo>
                    <a:cubicBezTo>
                      <a:pt x="530" y="733"/>
                      <a:pt x="531" y="735"/>
                      <a:pt x="531" y="737"/>
                    </a:cubicBezTo>
                    <a:cubicBezTo>
                      <a:pt x="538" y="761"/>
                      <a:pt x="539" y="785"/>
                      <a:pt x="528" y="806"/>
                    </a:cubicBezTo>
                    <a:cubicBezTo>
                      <a:pt x="517" y="827"/>
                      <a:pt x="485" y="906"/>
                      <a:pt x="486" y="937"/>
                    </a:cubicBezTo>
                    <a:cubicBezTo>
                      <a:pt x="488" y="963"/>
                      <a:pt x="486" y="977"/>
                      <a:pt x="473" y="987"/>
                    </a:cubicBezTo>
                    <a:cubicBezTo>
                      <a:pt x="417" y="988"/>
                      <a:pt x="341" y="988"/>
                      <a:pt x="308" y="989"/>
                    </a:cubicBezTo>
                    <a:cubicBezTo>
                      <a:pt x="300" y="989"/>
                      <a:pt x="286" y="989"/>
                      <a:pt x="269" y="990"/>
                    </a:cubicBezTo>
                    <a:cubicBezTo>
                      <a:pt x="253" y="975"/>
                      <a:pt x="240" y="955"/>
                      <a:pt x="233" y="931"/>
                    </a:cubicBezTo>
                    <a:cubicBezTo>
                      <a:pt x="224" y="901"/>
                      <a:pt x="227" y="809"/>
                      <a:pt x="223" y="780"/>
                    </a:cubicBezTo>
                    <a:cubicBezTo>
                      <a:pt x="221" y="768"/>
                      <a:pt x="219" y="749"/>
                      <a:pt x="217" y="729"/>
                    </a:cubicBezTo>
                    <a:cubicBezTo>
                      <a:pt x="225" y="726"/>
                      <a:pt x="230" y="712"/>
                      <a:pt x="229" y="697"/>
                    </a:cubicBezTo>
                    <a:cubicBezTo>
                      <a:pt x="228" y="680"/>
                      <a:pt x="220" y="666"/>
                      <a:pt x="211" y="665"/>
                    </a:cubicBezTo>
                    <a:cubicBezTo>
                      <a:pt x="211" y="665"/>
                      <a:pt x="211" y="665"/>
                      <a:pt x="211" y="665"/>
                    </a:cubicBezTo>
                    <a:cubicBezTo>
                      <a:pt x="212" y="645"/>
                      <a:pt x="206" y="639"/>
                      <a:pt x="195" y="628"/>
                    </a:cubicBezTo>
                    <a:cubicBezTo>
                      <a:pt x="183" y="617"/>
                      <a:pt x="181" y="599"/>
                      <a:pt x="181" y="599"/>
                    </a:cubicBezTo>
                    <a:cubicBezTo>
                      <a:pt x="179" y="611"/>
                      <a:pt x="177" y="627"/>
                      <a:pt x="196" y="642"/>
                    </a:cubicBezTo>
                    <a:cubicBezTo>
                      <a:pt x="202" y="647"/>
                      <a:pt x="205" y="655"/>
                      <a:pt x="206" y="666"/>
                    </a:cubicBezTo>
                    <a:cubicBezTo>
                      <a:pt x="198" y="669"/>
                      <a:pt x="192" y="682"/>
                      <a:pt x="193" y="699"/>
                    </a:cubicBezTo>
                    <a:cubicBezTo>
                      <a:pt x="194" y="713"/>
                      <a:pt x="199" y="724"/>
                      <a:pt x="206" y="728"/>
                    </a:cubicBezTo>
                    <a:cubicBezTo>
                      <a:pt x="207" y="732"/>
                      <a:pt x="207" y="735"/>
                      <a:pt x="207" y="738"/>
                    </a:cubicBezTo>
                    <a:cubicBezTo>
                      <a:pt x="210" y="764"/>
                      <a:pt x="214" y="800"/>
                      <a:pt x="215" y="831"/>
                    </a:cubicBezTo>
                    <a:cubicBezTo>
                      <a:pt x="216" y="862"/>
                      <a:pt x="222" y="911"/>
                      <a:pt x="229" y="955"/>
                    </a:cubicBezTo>
                    <a:cubicBezTo>
                      <a:pt x="232" y="973"/>
                      <a:pt x="229" y="984"/>
                      <a:pt x="225" y="990"/>
                    </a:cubicBezTo>
                    <a:cubicBezTo>
                      <a:pt x="139" y="992"/>
                      <a:pt x="20" y="993"/>
                      <a:pt x="0" y="987"/>
                    </a:cubicBezTo>
                    <a:cubicBezTo>
                      <a:pt x="0" y="1027"/>
                      <a:pt x="0" y="1027"/>
                      <a:pt x="0" y="1027"/>
                    </a:cubicBezTo>
                    <a:cubicBezTo>
                      <a:pt x="0" y="1027"/>
                      <a:pt x="50" y="1030"/>
                      <a:pt x="87" y="1028"/>
                    </a:cubicBezTo>
                    <a:cubicBezTo>
                      <a:pt x="124" y="1026"/>
                      <a:pt x="140" y="1029"/>
                      <a:pt x="178" y="1028"/>
                    </a:cubicBezTo>
                    <a:cubicBezTo>
                      <a:pt x="216" y="1027"/>
                      <a:pt x="274" y="1029"/>
                      <a:pt x="326" y="1025"/>
                    </a:cubicBezTo>
                    <a:cubicBezTo>
                      <a:pt x="378" y="1021"/>
                      <a:pt x="488" y="1012"/>
                      <a:pt x="531" y="1019"/>
                    </a:cubicBezTo>
                    <a:cubicBezTo>
                      <a:pt x="574" y="1026"/>
                      <a:pt x="753" y="1024"/>
                      <a:pt x="822" y="1024"/>
                    </a:cubicBezTo>
                    <a:cubicBezTo>
                      <a:pt x="891" y="1024"/>
                      <a:pt x="1085" y="1025"/>
                      <a:pt x="1142" y="1025"/>
                    </a:cubicBezTo>
                    <a:cubicBezTo>
                      <a:pt x="1199" y="1025"/>
                      <a:pt x="1309" y="1026"/>
                      <a:pt x="1352" y="1022"/>
                    </a:cubicBezTo>
                    <a:cubicBezTo>
                      <a:pt x="1395" y="1018"/>
                      <a:pt x="1561" y="1006"/>
                      <a:pt x="1625" y="1011"/>
                    </a:cubicBezTo>
                    <a:cubicBezTo>
                      <a:pt x="1689" y="1016"/>
                      <a:pt x="1714" y="1019"/>
                      <a:pt x="1786" y="1015"/>
                    </a:cubicBezTo>
                    <a:cubicBezTo>
                      <a:pt x="1858" y="1011"/>
                      <a:pt x="2048" y="1006"/>
                      <a:pt x="2048" y="1006"/>
                    </a:cubicBezTo>
                    <a:cubicBezTo>
                      <a:pt x="2048" y="1006"/>
                      <a:pt x="2067" y="987"/>
                      <a:pt x="2048" y="969"/>
                    </a:cubicBezTo>
                    <a:close/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5" name="Freeform 68"/>
              <p:cNvSpPr>
                <a:spLocks/>
              </p:cNvSpPr>
              <p:nvPr/>
            </p:nvSpPr>
            <p:spPr bwMode="auto">
              <a:xfrm>
                <a:off x="3244" y="1455"/>
                <a:ext cx="34" cy="28"/>
              </a:xfrm>
              <a:custGeom>
                <a:avLst/>
                <a:gdLst>
                  <a:gd name="T0" fmla="*/ 24 w 25"/>
                  <a:gd name="T1" fmla="*/ 14 h 21"/>
                  <a:gd name="T2" fmla="*/ 10 w 25"/>
                  <a:gd name="T3" fmla="*/ 19 h 21"/>
                  <a:gd name="T4" fmla="*/ 1 w 25"/>
                  <a:gd name="T5" fmla="*/ 7 h 21"/>
                  <a:gd name="T6" fmla="*/ 15 w 25"/>
                  <a:gd name="T7" fmla="*/ 3 h 21"/>
                  <a:gd name="T8" fmla="*/ 24 w 25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1">
                    <a:moveTo>
                      <a:pt x="24" y="14"/>
                    </a:moveTo>
                    <a:cubicBezTo>
                      <a:pt x="22" y="19"/>
                      <a:pt x="16" y="21"/>
                      <a:pt x="10" y="19"/>
                    </a:cubicBezTo>
                    <a:cubicBezTo>
                      <a:pt x="3" y="17"/>
                      <a:pt x="0" y="11"/>
                      <a:pt x="1" y="7"/>
                    </a:cubicBezTo>
                    <a:cubicBezTo>
                      <a:pt x="3" y="2"/>
                      <a:pt x="9" y="0"/>
                      <a:pt x="15" y="3"/>
                    </a:cubicBezTo>
                    <a:cubicBezTo>
                      <a:pt x="21" y="5"/>
                      <a:pt x="25" y="10"/>
                      <a:pt x="24" y="14"/>
                    </a:cubicBezTo>
                    <a:close/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6" name="Freeform 69"/>
              <p:cNvSpPr>
                <a:spLocks/>
              </p:cNvSpPr>
              <p:nvPr/>
            </p:nvSpPr>
            <p:spPr bwMode="auto">
              <a:xfrm>
                <a:off x="3336" y="1513"/>
                <a:ext cx="60" cy="69"/>
              </a:xfrm>
              <a:custGeom>
                <a:avLst/>
                <a:gdLst>
                  <a:gd name="T0" fmla="*/ 33 w 44"/>
                  <a:gd name="T1" fmla="*/ 46 h 51"/>
                  <a:gd name="T2" fmla="*/ 6 w 44"/>
                  <a:gd name="T3" fmla="*/ 34 h 51"/>
                  <a:gd name="T4" fmla="*/ 11 w 44"/>
                  <a:gd name="T5" fmla="*/ 5 h 51"/>
                  <a:gd name="T6" fmla="*/ 37 w 44"/>
                  <a:gd name="T7" fmla="*/ 17 h 51"/>
                  <a:gd name="T8" fmla="*/ 33 w 44"/>
                  <a:gd name="T9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51">
                    <a:moveTo>
                      <a:pt x="33" y="46"/>
                    </a:moveTo>
                    <a:cubicBezTo>
                      <a:pt x="24" y="51"/>
                      <a:pt x="12" y="45"/>
                      <a:pt x="6" y="34"/>
                    </a:cubicBezTo>
                    <a:cubicBezTo>
                      <a:pt x="0" y="23"/>
                      <a:pt x="2" y="9"/>
                      <a:pt x="11" y="5"/>
                    </a:cubicBezTo>
                    <a:cubicBezTo>
                      <a:pt x="19" y="0"/>
                      <a:pt x="31" y="6"/>
                      <a:pt x="37" y="17"/>
                    </a:cubicBezTo>
                    <a:cubicBezTo>
                      <a:pt x="44" y="29"/>
                      <a:pt x="41" y="42"/>
                      <a:pt x="33" y="46"/>
                    </a:cubicBezTo>
                    <a:close/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7" name="Freeform 70"/>
              <p:cNvSpPr>
                <a:spLocks/>
              </p:cNvSpPr>
              <p:nvPr/>
            </p:nvSpPr>
            <p:spPr bwMode="auto">
              <a:xfrm>
                <a:off x="3471" y="1400"/>
                <a:ext cx="38" cy="53"/>
              </a:xfrm>
              <a:custGeom>
                <a:avLst/>
                <a:gdLst>
                  <a:gd name="T0" fmla="*/ 4 w 28"/>
                  <a:gd name="T1" fmla="*/ 15 h 39"/>
                  <a:gd name="T2" fmla="*/ 7 w 28"/>
                  <a:gd name="T3" fmla="*/ 36 h 39"/>
                  <a:gd name="T4" fmla="*/ 24 w 28"/>
                  <a:gd name="T5" fmla="*/ 24 h 39"/>
                  <a:gd name="T6" fmla="*/ 22 w 28"/>
                  <a:gd name="T7" fmla="*/ 3 h 39"/>
                  <a:gd name="T8" fmla="*/ 4 w 28"/>
                  <a:gd name="T9" fmla="*/ 1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4" y="15"/>
                    </a:moveTo>
                    <a:cubicBezTo>
                      <a:pt x="0" y="24"/>
                      <a:pt x="2" y="34"/>
                      <a:pt x="7" y="36"/>
                    </a:cubicBezTo>
                    <a:cubicBezTo>
                      <a:pt x="13" y="39"/>
                      <a:pt x="20" y="33"/>
                      <a:pt x="24" y="24"/>
                    </a:cubicBezTo>
                    <a:cubicBezTo>
                      <a:pt x="28" y="14"/>
                      <a:pt x="27" y="5"/>
                      <a:pt x="22" y="3"/>
                    </a:cubicBezTo>
                    <a:cubicBezTo>
                      <a:pt x="16" y="0"/>
                      <a:pt x="8" y="6"/>
                      <a:pt x="4" y="15"/>
                    </a:cubicBezTo>
                    <a:close/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8" name="Oval 71"/>
              <p:cNvSpPr>
                <a:spLocks noChangeArrowheads="1"/>
              </p:cNvSpPr>
              <p:nvPr/>
            </p:nvSpPr>
            <p:spPr bwMode="auto">
              <a:xfrm>
                <a:off x="1652" y="2251"/>
                <a:ext cx="11" cy="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39" name="Oval 72"/>
              <p:cNvSpPr>
                <a:spLocks noChangeArrowheads="1"/>
              </p:cNvSpPr>
              <p:nvPr/>
            </p:nvSpPr>
            <p:spPr bwMode="auto">
              <a:xfrm>
                <a:off x="1654" y="2265"/>
                <a:ext cx="6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0" name="Oval 73"/>
              <p:cNvSpPr>
                <a:spLocks noChangeArrowheads="1"/>
              </p:cNvSpPr>
              <p:nvPr/>
            </p:nvSpPr>
            <p:spPr bwMode="auto">
              <a:xfrm>
                <a:off x="2113" y="2273"/>
                <a:ext cx="11" cy="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1" name="Oval 74"/>
              <p:cNvSpPr>
                <a:spLocks noChangeArrowheads="1"/>
              </p:cNvSpPr>
              <p:nvPr/>
            </p:nvSpPr>
            <p:spPr bwMode="auto">
              <a:xfrm>
                <a:off x="2118" y="2286"/>
                <a:ext cx="9" cy="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2" name="Oval 75"/>
              <p:cNvSpPr>
                <a:spLocks noChangeArrowheads="1"/>
              </p:cNvSpPr>
              <p:nvPr/>
            </p:nvSpPr>
            <p:spPr bwMode="auto">
              <a:xfrm>
                <a:off x="3262" y="1459"/>
                <a:ext cx="12" cy="1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3" name="Oval 76"/>
              <p:cNvSpPr>
                <a:spLocks noChangeArrowheads="1"/>
              </p:cNvSpPr>
              <p:nvPr/>
            </p:nvSpPr>
            <p:spPr bwMode="auto">
              <a:xfrm>
                <a:off x="3272" y="1471"/>
                <a:ext cx="10" cy="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4" name="Oval 77"/>
              <p:cNvSpPr>
                <a:spLocks noChangeArrowheads="1"/>
              </p:cNvSpPr>
              <p:nvPr/>
            </p:nvSpPr>
            <p:spPr bwMode="auto">
              <a:xfrm>
                <a:off x="3358" y="1521"/>
                <a:ext cx="17" cy="1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5" name="Oval 78"/>
              <p:cNvSpPr>
                <a:spLocks noChangeArrowheads="1"/>
              </p:cNvSpPr>
              <p:nvPr/>
            </p:nvSpPr>
            <p:spPr bwMode="auto">
              <a:xfrm>
                <a:off x="3373" y="1544"/>
                <a:ext cx="11" cy="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6" name="Oval 79"/>
              <p:cNvSpPr>
                <a:spLocks noChangeArrowheads="1"/>
              </p:cNvSpPr>
              <p:nvPr/>
            </p:nvSpPr>
            <p:spPr bwMode="auto">
              <a:xfrm>
                <a:off x="3489" y="1398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7" name="Oval 80"/>
              <p:cNvSpPr>
                <a:spLocks noChangeArrowheads="1"/>
              </p:cNvSpPr>
              <p:nvPr/>
            </p:nvSpPr>
            <p:spPr bwMode="auto">
              <a:xfrm>
                <a:off x="3479" y="1411"/>
                <a:ext cx="8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8" name="Freeform 81"/>
              <p:cNvSpPr>
                <a:spLocks/>
              </p:cNvSpPr>
              <p:nvPr/>
            </p:nvSpPr>
            <p:spPr bwMode="auto">
              <a:xfrm>
                <a:off x="1715" y="2654"/>
                <a:ext cx="50" cy="35"/>
              </a:xfrm>
              <a:custGeom>
                <a:avLst/>
                <a:gdLst>
                  <a:gd name="T0" fmla="*/ 0 w 37"/>
                  <a:gd name="T1" fmla="*/ 0 h 26"/>
                  <a:gd name="T2" fmla="*/ 9 w 37"/>
                  <a:gd name="T3" fmla="*/ 14 h 26"/>
                  <a:gd name="T4" fmla="*/ 16 w 37"/>
                  <a:gd name="T5" fmla="*/ 22 h 26"/>
                  <a:gd name="T6" fmla="*/ 25 w 37"/>
                  <a:gd name="T7" fmla="*/ 24 h 26"/>
                  <a:gd name="T8" fmla="*/ 31 w 37"/>
                  <a:gd name="T9" fmla="*/ 25 h 26"/>
                  <a:gd name="T10" fmla="*/ 37 w 37"/>
                  <a:gd name="T11" fmla="*/ 26 h 26"/>
                  <a:gd name="T12" fmla="*/ 32 w 37"/>
                  <a:gd name="T13" fmla="*/ 26 h 26"/>
                  <a:gd name="T14" fmla="*/ 23 w 37"/>
                  <a:gd name="T15" fmla="*/ 26 h 26"/>
                  <a:gd name="T16" fmla="*/ 11 w 37"/>
                  <a:gd name="T17" fmla="*/ 21 h 26"/>
                  <a:gd name="T18" fmla="*/ 3 w 37"/>
                  <a:gd name="T19" fmla="*/ 8 h 26"/>
                  <a:gd name="T20" fmla="*/ 0 w 37"/>
                  <a:gd name="T2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26">
                    <a:moveTo>
                      <a:pt x="0" y="0"/>
                    </a:moveTo>
                    <a:cubicBezTo>
                      <a:pt x="2" y="6"/>
                      <a:pt x="6" y="10"/>
                      <a:pt x="9" y="14"/>
                    </a:cubicBezTo>
                    <a:cubicBezTo>
                      <a:pt x="11" y="17"/>
                      <a:pt x="13" y="20"/>
                      <a:pt x="16" y="22"/>
                    </a:cubicBezTo>
                    <a:cubicBezTo>
                      <a:pt x="19" y="23"/>
                      <a:pt x="22" y="24"/>
                      <a:pt x="25" y="24"/>
                    </a:cubicBezTo>
                    <a:cubicBezTo>
                      <a:pt x="27" y="24"/>
                      <a:pt x="29" y="25"/>
                      <a:pt x="31" y="25"/>
                    </a:cubicBezTo>
                    <a:cubicBezTo>
                      <a:pt x="33" y="25"/>
                      <a:pt x="35" y="25"/>
                      <a:pt x="37" y="26"/>
                    </a:cubicBezTo>
                    <a:cubicBezTo>
                      <a:pt x="36" y="26"/>
                      <a:pt x="33" y="26"/>
                      <a:pt x="32" y="26"/>
                    </a:cubicBezTo>
                    <a:cubicBezTo>
                      <a:pt x="29" y="26"/>
                      <a:pt x="26" y="26"/>
                      <a:pt x="23" y="26"/>
                    </a:cubicBezTo>
                    <a:cubicBezTo>
                      <a:pt x="18" y="26"/>
                      <a:pt x="14" y="24"/>
                      <a:pt x="11" y="21"/>
                    </a:cubicBezTo>
                    <a:cubicBezTo>
                      <a:pt x="7" y="17"/>
                      <a:pt x="5" y="12"/>
                      <a:pt x="3" y="8"/>
                    </a:cubicBezTo>
                    <a:cubicBezTo>
                      <a:pt x="2" y="6"/>
                      <a:pt x="1" y="3"/>
                      <a:pt x="0" y="1"/>
                    </a:cubicBezTo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49" name="Freeform 82"/>
              <p:cNvSpPr>
                <a:spLocks/>
              </p:cNvSpPr>
              <p:nvPr/>
            </p:nvSpPr>
            <p:spPr bwMode="auto">
              <a:xfrm>
                <a:off x="2051" y="2662"/>
                <a:ext cx="20" cy="22"/>
              </a:xfrm>
              <a:custGeom>
                <a:avLst/>
                <a:gdLst>
                  <a:gd name="T0" fmla="*/ 2 w 15"/>
                  <a:gd name="T1" fmla="*/ 0 h 16"/>
                  <a:gd name="T2" fmla="*/ 5 w 15"/>
                  <a:gd name="T3" fmla="*/ 10 h 16"/>
                  <a:gd name="T4" fmla="*/ 15 w 15"/>
                  <a:gd name="T5" fmla="*/ 16 h 16"/>
                  <a:gd name="T6" fmla="*/ 3 w 15"/>
                  <a:gd name="T7" fmla="*/ 12 h 16"/>
                  <a:gd name="T8" fmla="*/ 2 w 15"/>
                  <a:gd name="T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2" y="0"/>
                    </a:moveTo>
                    <a:cubicBezTo>
                      <a:pt x="4" y="3"/>
                      <a:pt x="3" y="7"/>
                      <a:pt x="5" y="10"/>
                    </a:cubicBezTo>
                    <a:cubicBezTo>
                      <a:pt x="7" y="14"/>
                      <a:pt x="11" y="15"/>
                      <a:pt x="15" y="16"/>
                    </a:cubicBezTo>
                    <a:cubicBezTo>
                      <a:pt x="10" y="16"/>
                      <a:pt x="6" y="16"/>
                      <a:pt x="3" y="12"/>
                    </a:cubicBezTo>
                    <a:cubicBezTo>
                      <a:pt x="0" y="9"/>
                      <a:pt x="1" y="5"/>
                      <a:pt x="2" y="1"/>
                    </a:cubicBezTo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0" name="Freeform 83"/>
              <p:cNvSpPr>
                <a:spLocks/>
              </p:cNvSpPr>
              <p:nvPr/>
            </p:nvSpPr>
            <p:spPr bwMode="auto">
              <a:xfrm>
                <a:off x="2751" y="2649"/>
                <a:ext cx="78" cy="45"/>
              </a:xfrm>
              <a:custGeom>
                <a:avLst/>
                <a:gdLst>
                  <a:gd name="T0" fmla="*/ 0 w 58"/>
                  <a:gd name="T1" fmla="*/ 0 h 33"/>
                  <a:gd name="T2" fmla="*/ 13 w 58"/>
                  <a:gd name="T3" fmla="*/ 14 h 33"/>
                  <a:gd name="T4" fmla="*/ 23 w 58"/>
                  <a:gd name="T5" fmla="*/ 23 h 33"/>
                  <a:gd name="T6" fmla="*/ 41 w 58"/>
                  <a:gd name="T7" fmla="*/ 28 h 33"/>
                  <a:gd name="T8" fmla="*/ 58 w 58"/>
                  <a:gd name="T9" fmla="*/ 33 h 33"/>
                  <a:gd name="T10" fmla="*/ 34 w 58"/>
                  <a:gd name="T11" fmla="*/ 31 h 33"/>
                  <a:gd name="T12" fmla="*/ 18 w 58"/>
                  <a:gd name="T13" fmla="*/ 25 h 33"/>
                  <a:gd name="T14" fmla="*/ 0 w 58"/>
                  <a:gd name="T1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33">
                    <a:moveTo>
                      <a:pt x="0" y="0"/>
                    </a:moveTo>
                    <a:cubicBezTo>
                      <a:pt x="4" y="5"/>
                      <a:pt x="9" y="10"/>
                      <a:pt x="13" y="14"/>
                    </a:cubicBezTo>
                    <a:cubicBezTo>
                      <a:pt x="16" y="17"/>
                      <a:pt x="19" y="21"/>
                      <a:pt x="23" y="23"/>
                    </a:cubicBezTo>
                    <a:cubicBezTo>
                      <a:pt x="28" y="27"/>
                      <a:pt x="35" y="27"/>
                      <a:pt x="41" y="28"/>
                    </a:cubicBezTo>
                    <a:cubicBezTo>
                      <a:pt x="47" y="30"/>
                      <a:pt x="52" y="33"/>
                      <a:pt x="58" y="33"/>
                    </a:cubicBezTo>
                    <a:cubicBezTo>
                      <a:pt x="50" y="33"/>
                      <a:pt x="42" y="33"/>
                      <a:pt x="34" y="31"/>
                    </a:cubicBezTo>
                    <a:cubicBezTo>
                      <a:pt x="29" y="30"/>
                      <a:pt x="22" y="28"/>
                      <a:pt x="18" y="25"/>
                    </a:cubicBezTo>
                    <a:cubicBezTo>
                      <a:pt x="10" y="19"/>
                      <a:pt x="6" y="8"/>
                      <a:pt x="0" y="1"/>
                    </a:cubicBezTo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1" name="Freeform 84"/>
              <p:cNvSpPr>
                <a:spLocks/>
              </p:cNvSpPr>
              <p:nvPr/>
            </p:nvSpPr>
            <p:spPr bwMode="auto">
              <a:xfrm>
                <a:off x="3402" y="2652"/>
                <a:ext cx="33" cy="24"/>
              </a:xfrm>
              <a:custGeom>
                <a:avLst/>
                <a:gdLst>
                  <a:gd name="T0" fmla="*/ 0 w 24"/>
                  <a:gd name="T1" fmla="*/ 0 h 17"/>
                  <a:gd name="T2" fmla="*/ 9 w 24"/>
                  <a:gd name="T3" fmla="*/ 13 h 17"/>
                  <a:gd name="T4" fmla="*/ 24 w 24"/>
                  <a:gd name="T5" fmla="*/ 16 h 17"/>
                  <a:gd name="T6" fmla="*/ 7 w 24"/>
                  <a:gd name="T7" fmla="*/ 14 h 17"/>
                  <a:gd name="T8" fmla="*/ 0 w 2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7">
                    <a:moveTo>
                      <a:pt x="0" y="0"/>
                    </a:moveTo>
                    <a:cubicBezTo>
                      <a:pt x="3" y="5"/>
                      <a:pt x="3" y="10"/>
                      <a:pt x="9" y="13"/>
                    </a:cubicBezTo>
                    <a:cubicBezTo>
                      <a:pt x="14" y="15"/>
                      <a:pt x="20" y="14"/>
                      <a:pt x="24" y="16"/>
                    </a:cubicBezTo>
                    <a:cubicBezTo>
                      <a:pt x="18" y="17"/>
                      <a:pt x="12" y="16"/>
                      <a:pt x="7" y="14"/>
                    </a:cubicBezTo>
                    <a:cubicBezTo>
                      <a:pt x="0" y="12"/>
                      <a:pt x="0" y="7"/>
                      <a:pt x="0" y="0"/>
                    </a:cubicBezTo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2" name="Freeform 85"/>
              <p:cNvSpPr>
                <a:spLocks/>
              </p:cNvSpPr>
              <p:nvPr/>
            </p:nvSpPr>
            <p:spPr bwMode="auto">
              <a:xfrm>
                <a:off x="3399" y="2638"/>
                <a:ext cx="16" cy="35"/>
              </a:xfrm>
              <a:custGeom>
                <a:avLst/>
                <a:gdLst>
                  <a:gd name="T0" fmla="*/ 2 w 12"/>
                  <a:gd name="T1" fmla="*/ 0 h 26"/>
                  <a:gd name="T2" fmla="*/ 12 w 12"/>
                  <a:gd name="T3" fmla="*/ 26 h 26"/>
                  <a:gd name="T4" fmla="*/ 1 w 12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2" y="0"/>
                    </a:moveTo>
                    <a:cubicBezTo>
                      <a:pt x="4" y="9"/>
                      <a:pt x="5" y="19"/>
                      <a:pt x="12" y="26"/>
                    </a:cubicBezTo>
                    <a:cubicBezTo>
                      <a:pt x="4" y="22"/>
                      <a:pt x="0" y="9"/>
                      <a:pt x="1" y="0"/>
                    </a:cubicBezTo>
                  </a:path>
                </a:pathLst>
              </a:custGeom>
              <a:solidFill>
                <a:srgbClr val="7B7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3" name="Freeform 86"/>
              <p:cNvSpPr>
                <a:spLocks/>
              </p:cNvSpPr>
              <p:nvPr/>
            </p:nvSpPr>
            <p:spPr bwMode="auto">
              <a:xfrm>
                <a:off x="1461" y="1347"/>
                <a:ext cx="42" cy="41"/>
              </a:xfrm>
              <a:custGeom>
                <a:avLst/>
                <a:gdLst>
                  <a:gd name="T0" fmla="*/ 0 w 31"/>
                  <a:gd name="T1" fmla="*/ 19 h 30"/>
                  <a:gd name="T2" fmla="*/ 31 w 31"/>
                  <a:gd name="T3" fmla="*/ 30 h 30"/>
                  <a:gd name="T4" fmla="*/ 0 w 31"/>
                  <a:gd name="T5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0">
                    <a:moveTo>
                      <a:pt x="0" y="19"/>
                    </a:moveTo>
                    <a:cubicBezTo>
                      <a:pt x="0" y="19"/>
                      <a:pt x="23" y="4"/>
                      <a:pt x="31" y="30"/>
                    </a:cubicBezTo>
                    <a:cubicBezTo>
                      <a:pt x="31" y="30"/>
                      <a:pt x="26" y="0"/>
                      <a:pt x="0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4" name="Freeform 87"/>
              <p:cNvSpPr>
                <a:spLocks/>
              </p:cNvSpPr>
              <p:nvPr/>
            </p:nvSpPr>
            <p:spPr bwMode="auto">
              <a:xfrm>
                <a:off x="1569" y="1696"/>
                <a:ext cx="21" cy="37"/>
              </a:xfrm>
              <a:custGeom>
                <a:avLst/>
                <a:gdLst>
                  <a:gd name="T0" fmla="*/ 0 w 16"/>
                  <a:gd name="T1" fmla="*/ 0 h 27"/>
                  <a:gd name="T2" fmla="*/ 3 w 16"/>
                  <a:gd name="T3" fmla="*/ 27 h 27"/>
                  <a:gd name="T4" fmla="*/ 0 w 1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7">
                    <a:moveTo>
                      <a:pt x="0" y="0"/>
                    </a:moveTo>
                    <a:cubicBezTo>
                      <a:pt x="0" y="0"/>
                      <a:pt x="12" y="14"/>
                      <a:pt x="3" y="27"/>
                    </a:cubicBezTo>
                    <a:cubicBezTo>
                      <a:pt x="3" y="27"/>
                      <a:pt x="16" y="1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5" name="Freeform 88"/>
              <p:cNvSpPr>
                <a:spLocks/>
              </p:cNvSpPr>
              <p:nvPr/>
            </p:nvSpPr>
            <p:spPr bwMode="auto">
              <a:xfrm>
                <a:off x="1576" y="1797"/>
                <a:ext cx="27" cy="40"/>
              </a:xfrm>
              <a:custGeom>
                <a:avLst/>
                <a:gdLst>
                  <a:gd name="T0" fmla="*/ 0 w 20"/>
                  <a:gd name="T1" fmla="*/ 0 h 29"/>
                  <a:gd name="T2" fmla="*/ 8 w 20"/>
                  <a:gd name="T3" fmla="*/ 29 h 29"/>
                  <a:gd name="T4" fmla="*/ 0 w 2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9">
                    <a:moveTo>
                      <a:pt x="0" y="0"/>
                    </a:moveTo>
                    <a:cubicBezTo>
                      <a:pt x="0" y="0"/>
                      <a:pt x="16" y="12"/>
                      <a:pt x="8" y="29"/>
                    </a:cubicBezTo>
                    <a:cubicBezTo>
                      <a:pt x="8" y="29"/>
                      <a:pt x="20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6" name="Freeform 89"/>
              <p:cNvSpPr>
                <a:spLocks/>
              </p:cNvSpPr>
              <p:nvPr/>
            </p:nvSpPr>
            <p:spPr bwMode="auto">
              <a:xfrm>
                <a:off x="1564" y="1585"/>
                <a:ext cx="88" cy="194"/>
              </a:xfrm>
              <a:custGeom>
                <a:avLst/>
                <a:gdLst>
                  <a:gd name="T0" fmla="*/ 4 w 65"/>
                  <a:gd name="T1" fmla="*/ 0 h 143"/>
                  <a:gd name="T2" fmla="*/ 1 w 65"/>
                  <a:gd name="T3" fmla="*/ 19 h 143"/>
                  <a:gd name="T4" fmla="*/ 5 w 65"/>
                  <a:gd name="T5" fmla="*/ 40 h 143"/>
                  <a:gd name="T6" fmla="*/ 27 w 65"/>
                  <a:gd name="T7" fmla="*/ 84 h 143"/>
                  <a:gd name="T8" fmla="*/ 35 w 65"/>
                  <a:gd name="T9" fmla="*/ 131 h 143"/>
                  <a:gd name="T10" fmla="*/ 59 w 65"/>
                  <a:gd name="T11" fmla="*/ 138 h 143"/>
                  <a:gd name="T12" fmla="*/ 41 w 65"/>
                  <a:gd name="T13" fmla="*/ 119 h 143"/>
                  <a:gd name="T14" fmla="*/ 35 w 65"/>
                  <a:gd name="T15" fmla="*/ 81 h 143"/>
                  <a:gd name="T16" fmla="*/ 6 w 65"/>
                  <a:gd name="T17" fmla="*/ 25 h 143"/>
                  <a:gd name="T18" fmla="*/ 5 w 65"/>
                  <a:gd name="T1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143">
                    <a:moveTo>
                      <a:pt x="4" y="0"/>
                    </a:moveTo>
                    <a:cubicBezTo>
                      <a:pt x="4" y="6"/>
                      <a:pt x="1" y="13"/>
                      <a:pt x="1" y="19"/>
                    </a:cubicBezTo>
                    <a:cubicBezTo>
                      <a:pt x="0" y="27"/>
                      <a:pt x="2" y="34"/>
                      <a:pt x="5" y="40"/>
                    </a:cubicBezTo>
                    <a:cubicBezTo>
                      <a:pt x="13" y="56"/>
                      <a:pt x="26" y="66"/>
                      <a:pt x="27" y="84"/>
                    </a:cubicBezTo>
                    <a:cubicBezTo>
                      <a:pt x="27" y="99"/>
                      <a:pt x="20" y="120"/>
                      <a:pt x="35" y="131"/>
                    </a:cubicBezTo>
                    <a:cubicBezTo>
                      <a:pt x="39" y="134"/>
                      <a:pt x="57" y="143"/>
                      <a:pt x="59" y="138"/>
                    </a:cubicBezTo>
                    <a:cubicBezTo>
                      <a:pt x="65" y="128"/>
                      <a:pt x="45" y="123"/>
                      <a:pt x="41" y="119"/>
                    </a:cubicBezTo>
                    <a:cubicBezTo>
                      <a:pt x="30" y="109"/>
                      <a:pt x="35" y="94"/>
                      <a:pt x="35" y="81"/>
                    </a:cubicBezTo>
                    <a:cubicBezTo>
                      <a:pt x="35" y="56"/>
                      <a:pt x="12" y="47"/>
                      <a:pt x="6" y="25"/>
                    </a:cubicBezTo>
                    <a:cubicBezTo>
                      <a:pt x="3" y="16"/>
                      <a:pt x="2" y="9"/>
                      <a:pt x="5" y="0"/>
                    </a:cubicBezTo>
                  </a:path>
                </a:pathLst>
              </a:custGeom>
              <a:solidFill>
                <a:srgbClr val="E31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7" name="Freeform 90"/>
              <p:cNvSpPr>
                <a:spLocks/>
              </p:cNvSpPr>
              <p:nvPr/>
            </p:nvSpPr>
            <p:spPr bwMode="auto">
              <a:xfrm>
                <a:off x="1606" y="1799"/>
                <a:ext cx="68" cy="231"/>
              </a:xfrm>
              <a:custGeom>
                <a:avLst/>
                <a:gdLst>
                  <a:gd name="T0" fmla="*/ 0 w 50"/>
                  <a:gd name="T1" fmla="*/ 1 h 170"/>
                  <a:gd name="T2" fmla="*/ 13 w 50"/>
                  <a:gd name="T3" fmla="*/ 39 h 170"/>
                  <a:gd name="T4" fmla="*/ 13 w 50"/>
                  <a:gd name="T5" fmla="*/ 72 h 170"/>
                  <a:gd name="T6" fmla="*/ 11 w 50"/>
                  <a:gd name="T7" fmla="*/ 133 h 170"/>
                  <a:gd name="T8" fmla="*/ 21 w 50"/>
                  <a:gd name="T9" fmla="*/ 157 h 170"/>
                  <a:gd name="T10" fmla="*/ 40 w 50"/>
                  <a:gd name="T11" fmla="*/ 170 h 170"/>
                  <a:gd name="T12" fmla="*/ 35 w 50"/>
                  <a:gd name="T13" fmla="*/ 150 h 170"/>
                  <a:gd name="T14" fmla="*/ 19 w 50"/>
                  <a:gd name="T15" fmla="*/ 125 h 170"/>
                  <a:gd name="T16" fmla="*/ 20 w 50"/>
                  <a:gd name="T17" fmla="*/ 71 h 170"/>
                  <a:gd name="T18" fmla="*/ 18 w 50"/>
                  <a:gd name="T19" fmla="*/ 33 h 170"/>
                  <a:gd name="T20" fmla="*/ 0 w 5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170">
                    <a:moveTo>
                      <a:pt x="0" y="1"/>
                    </a:moveTo>
                    <a:cubicBezTo>
                      <a:pt x="10" y="9"/>
                      <a:pt x="12" y="27"/>
                      <a:pt x="13" y="39"/>
                    </a:cubicBezTo>
                    <a:cubicBezTo>
                      <a:pt x="14" y="50"/>
                      <a:pt x="14" y="61"/>
                      <a:pt x="13" y="72"/>
                    </a:cubicBezTo>
                    <a:cubicBezTo>
                      <a:pt x="11" y="92"/>
                      <a:pt x="9" y="113"/>
                      <a:pt x="11" y="133"/>
                    </a:cubicBezTo>
                    <a:cubicBezTo>
                      <a:pt x="12" y="141"/>
                      <a:pt x="15" y="151"/>
                      <a:pt x="21" y="157"/>
                    </a:cubicBezTo>
                    <a:cubicBezTo>
                      <a:pt x="24" y="161"/>
                      <a:pt x="34" y="170"/>
                      <a:pt x="40" y="170"/>
                    </a:cubicBezTo>
                    <a:cubicBezTo>
                      <a:pt x="50" y="168"/>
                      <a:pt x="39" y="154"/>
                      <a:pt x="35" y="150"/>
                    </a:cubicBezTo>
                    <a:cubicBezTo>
                      <a:pt x="28" y="142"/>
                      <a:pt x="22" y="137"/>
                      <a:pt x="19" y="125"/>
                    </a:cubicBezTo>
                    <a:cubicBezTo>
                      <a:pt x="16" y="107"/>
                      <a:pt x="19" y="89"/>
                      <a:pt x="20" y="71"/>
                    </a:cubicBezTo>
                    <a:cubicBezTo>
                      <a:pt x="21" y="58"/>
                      <a:pt x="20" y="46"/>
                      <a:pt x="18" y="33"/>
                    </a:cubicBezTo>
                    <a:cubicBezTo>
                      <a:pt x="16" y="19"/>
                      <a:pt x="12" y="9"/>
                      <a:pt x="0" y="0"/>
                    </a:cubicBezTo>
                  </a:path>
                </a:pathLst>
              </a:custGeom>
              <a:solidFill>
                <a:srgbClr val="E31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8" name="Freeform 91"/>
              <p:cNvSpPr>
                <a:spLocks/>
              </p:cNvSpPr>
              <p:nvPr/>
            </p:nvSpPr>
            <p:spPr bwMode="auto">
              <a:xfrm>
                <a:off x="1639" y="1958"/>
                <a:ext cx="69" cy="105"/>
              </a:xfrm>
              <a:custGeom>
                <a:avLst/>
                <a:gdLst>
                  <a:gd name="T0" fmla="*/ 0 w 51"/>
                  <a:gd name="T1" fmla="*/ 0 h 77"/>
                  <a:gd name="T2" fmla="*/ 20 w 51"/>
                  <a:gd name="T3" fmla="*/ 36 h 77"/>
                  <a:gd name="T4" fmla="*/ 28 w 51"/>
                  <a:gd name="T5" fmla="*/ 52 h 77"/>
                  <a:gd name="T6" fmla="*/ 38 w 51"/>
                  <a:gd name="T7" fmla="*/ 66 h 77"/>
                  <a:gd name="T8" fmla="*/ 48 w 51"/>
                  <a:gd name="T9" fmla="*/ 72 h 77"/>
                  <a:gd name="T10" fmla="*/ 46 w 51"/>
                  <a:gd name="T11" fmla="*/ 58 h 77"/>
                  <a:gd name="T12" fmla="*/ 35 w 51"/>
                  <a:gd name="T13" fmla="*/ 52 h 77"/>
                  <a:gd name="T14" fmla="*/ 29 w 51"/>
                  <a:gd name="T15" fmla="*/ 40 h 77"/>
                  <a:gd name="T16" fmla="*/ 0 w 51"/>
                  <a:gd name="T17" fmla="*/ 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77">
                    <a:moveTo>
                      <a:pt x="0" y="0"/>
                    </a:moveTo>
                    <a:cubicBezTo>
                      <a:pt x="0" y="17"/>
                      <a:pt x="10" y="25"/>
                      <a:pt x="20" y="36"/>
                    </a:cubicBezTo>
                    <a:cubicBezTo>
                      <a:pt x="24" y="41"/>
                      <a:pt x="26" y="47"/>
                      <a:pt x="28" y="52"/>
                    </a:cubicBezTo>
                    <a:cubicBezTo>
                      <a:pt x="31" y="59"/>
                      <a:pt x="33" y="61"/>
                      <a:pt x="38" y="66"/>
                    </a:cubicBezTo>
                    <a:cubicBezTo>
                      <a:pt x="41" y="69"/>
                      <a:pt x="44" y="77"/>
                      <a:pt x="48" y="72"/>
                    </a:cubicBezTo>
                    <a:cubicBezTo>
                      <a:pt x="51" y="68"/>
                      <a:pt x="49" y="61"/>
                      <a:pt x="46" y="58"/>
                    </a:cubicBezTo>
                    <a:cubicBezTo>
                      <a:pt x="43" y="55"/>
                      <a:pt x="39" y="55"/>
                      <a:pt x="35" y="52"/>
                    </a:cubicBezTo>
                    <a:cubicBezTo>
                      <a:pt x="32" y="49"/>
                      <a:pt x="31" y="44"/>
                      <a:pt x="29" y="40"/>
                    </a:cubicBezTo>
                    <a:cubicBezTo>
                      <a:pt x="20" y="27"/>
                      <a:pt x="0" y="19"/>
                      <a:pt x="0" y="1"/>
                    </a:cubicBezTo>
                  </a:path>
                </a:pathLst>
              </a:custGeom>
              <a:solidFill>
                <a:srgbClr val="E31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59" name="Freeform 92"/>
              <p:cNvSpPr>
                <a:spLocks/>
              </p:cNvSpPr>
              <p:nvPr/>
            </p:nvSpPr>
            <p:spPr bwMode="auto">
              <a:xfrm>
                <a:off x="1451" y="1230"/>
                <a:ext cx="73" cy="166"/>
              </a:xfrm>
              <a:custGeom>
                <a:avLst/>
                <a:gdLst>
                  <a:gd name="T0" fmla="*/ 5 w 53"/>
                  <a:gd name="T1" fmla="*/ 0 h 122"/>
                  <a:gd name="T2" fmla="*/ 3 w 53"/>
                  <a:gd name="T3" fmla="*/ 59 h 122"/>
                  <a:gd name="T4" fmla="*/ 5 w 53"/>
                  <a:gd name="T5" fmla="*/ 85 h 122"/>
                  <a:gd name="T6" fmla="*/ 28 w 53"/>
                  <a:gd name="T7" fmla="*/ 92 h 122"/>
                  <a:gd name="T8" fmla="*/ 41 w 53"/>
                  <a:gd name="T9" fmla="*/ 112 h 122"/>
                  <a:gd name="T10" fmla="*/ 48 w 53"/>
                  <a:gd name="T11" fmla="*/ 119 h 122"/>
                  <a:gd name="T12" fmla="*/ 53 w 53"/>
                  <a:gd name="T13" fmla="*/ 106 h 122"/>
                  <a:gd name="T14" fmla="*/ 37 w 53"/>
                  <a:gd name="T15" fmla="*/ 83 h 122"/>
                  <a:gd name="T16" fmla="*/ 10 w 53"/>
                  <a:gd name="T17" fmla="*/ 75 h 122"/>
                  <a:gd name="T18" fmla="*/ 10 w 53"/>
                  <a:gd name="T19" fmla="*/ 56 h 122"/>
                  <a:gd name="T20" fmla="*/ 15 w 53"/>
                  <a:gd name="T21" fmla="*/ 33 h 122"/>
                  <a:gd name="T22" fmla="*/ 5 w 53"/>
                  <a:gd name="T2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122">
                    <a:moveTo>
                      <a:pt x="5" y="0"/>
                    </a:moveTo>
                    <a:cubicBezTo>
                      <a:pt x="14" y="21"/>
                      <a:pt x="10" y="40"/>
                      <a:pt x="3" y="59"/>
                    </a:cubicBezTo>
                    <a:cubicBezTo>
                      <a:pt x="1" y="67"/>
                      <a:pt x="0" y="77"/>
                      <a:pt x="5" y="85"/>
                    </a:cubicBezTo>
                    <a:cubicBezTo>
                      <a:pt x="10" y="92"/>
                      <a:pt x="21" y="90"/>
                      <a:pt x="28" y="92"/>
                    </a:cubicBezTo>
                    <a:cubicBezTo>
                      <a:pt x="37" y="96"/>
                      <a:pt x="41" y="103"/>
                      <a:pt x="41" y="112"/>
                    </a:cubicBezTo>
                    <a:cubicBezTo>
                      <a:pt x="41" y="117"/>
                      <a:pt x="42" y="122"/>
                      <a:pt x="48" y="119"/>
                    </a:cubicBezTo>
                    <a:cubicBezTo>
                      <a:pt x="52" y="117"/>
                      <a:pt x="53" y="110"/>
                      <a:pt x="53" y="106"/>
                    </a:cubicBezTo>
                    <a:cubicBezTo>
                      <a:pt x="52" y="97"/>
                      <a:pt x="45" y="87"/>
                      <a:pt x="37" y="83"/>
                    </a:cubicBezTo>
                    <a:cubicBezTo>
                      <a:pt x="29" y="80"/>
                      <a:pt x="16" y="82"/>
                      <a:pt x="10" y="75"/>
                    </a:cubicBezTo>
                    <a:cubicBezTo>
                      <a:pt x="5" y="70"/>
                      <a:pt x="7" y="61"/>
                      <a:pt x="10" y="56"/>
                    </a:cubicBezTo>
                    <a:cubicBezTo>
                      <a:pt x="13" y="48"/>
                      <a:pt x="14" y="41"/>
                      <a:pt x="15" y="33"/>
                    </a:cubicBezTo>
                    <a:cubicBezTo>
                      <a:pt x="15" y="21"/>
                      <a:pt x="12" y="9"/>
                      <a:pt x="5" y="0"/>
                    </a:cubicBezTo>
                  </a:path>
                </a:pathLst>
              </a:custGeom>
              <a:solidFill>
                <a:srgbClr val="E31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0" name="Freeform 93"/>
              <p:cNvSpPr>
                <a:spLocks/>
              </p:cNvSpPr>
              <p:nvPr/>
            </p:nvSpPr>
            <p:spPr bwMode="auto">
              <a:xfrm>
                <a:off x="1673" y="2063"/>
                <a:ext cx="89" cy="154"/>
              </a:xfrm>
              <a:custGeom>
                <a:avLst/>
                <a:gdLst>
                  <a:gd name="T0" fmla="*/ 0 w 66"/>
                  <a:gd name="T1" fmla="*/ 0 h 113"/>
                  <a:gd name="T2" fmla="*/ 33 w 66"/>
                  <a:gd name="T3" fmla="*/ 30 h 113"/>
                  <a:gd name="T4" fmla="*/ 45 w 66"/>
                  <a:gd name="T5" fmla="*/ 55 h 113"/>
                  <a:gd name="T6" fmla="*/ 59 w 66"/>
                  <a:gd name="T7" fmla="*/ 69 h 113"/>
                  <a:gd name="T8" fmla="*/ 34 w 66"/>
                  <a:gd name="T9" fmla="*/ 109 h 113"/>
                  <a:gd name="T10" fmla="*/ 19 w 66"/>
                  <a:gd name="T11" fmla="*/ 108 h 113"/>
                  <a:gd name="T12" fmla="*/ 14 w 66"/>
                  <a:gd name="T13" fmla="*/ 89 h 113"/>
                  <a:gd name="T14" fmla="*/ 17 w 66"/>
                  <a:gd name="T15" fmla="*/ 2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13">
                    <a:moveTo>
                      <a:pt x="0" y="0"/>
                    </a:moveTo>
                    <a:cubicBezTo>
                      <a:pt x="14" y="5"/>
                      <a:pt x="27" y="16"/>
                      <a:pt x="33" y="30"/>
                    </a:cubicBezTo>
                    <a:cubicBezTo>
                      <a:pt x="37" y="38"/>
                      <a:pt x="39" y="48"/>
                      <a:pt x="45" y="55"/>
                    </a:cubicBezTo>
                    <a:cubicBezTo>
                      <a:pt x="50" y="60"/>
                      <a:pt x="56" y="62"/>
                      <a:pt x="59" y="69"/>
                    </a:cubicBezTo>
                    <a:cubicBezTo>
                      <a:pt x="66" y="88"/>
                      <a:pt x="49" y="104"/>
                      <a:pt x="34" y="109"/>
                    </a:cubicBezTo>
                    <a:cubicBezTo>
                      <a:pt x="29" y="111"/>
                      <a:pt x="23" y="113"/>
                      <a:pt x="19" y="108"/>
                    </a:cubicBezTo>
                    <a:cubicBezTo>
                      <a:pt x="14" y="103"/>
                      <a:pt x="13" y="95"/>
                      <a:pt x="14" y="89"/>
                    </a:cubicBezTo>
                    <a:cubicBezTo>
                      <a:pt x="19" y="68"/>
                      <a:pt x="16" y="47"/>
                      <a:pt x="17" y="25"/>
                    </a:cubicBezTo>
                  </a:path>
                </a:pathLst>
              </a:custGeom>
              <a:solidFill>
                <a:srgbClr val="E311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1" name="Freeform 94"/>
              <p:cNvSpPr>
                <a:spLocks/>
              </p:cNvSpPr>
              <p:nvPr/>
            </p:nvSpPr>
            <p:spPr bwMode="auto">
              <a:xfrm>
                <a:off x="1690" y="1970"/>
                <a:ext cx="85" cy="211"/>
              </a:xfrm>
              <a:custGeom>
                <a:avLst/>
                <a:gdLst>
                  <a:gd name="T0" fmla="*/ 53 w 62"/>
                  <a:gd name="T1" fmla="*/ 153 h 155"/>
                  <a:gd name="T2" fmla="*/ 42 w 62"/>
                  <a:gd name="T3" fmla="*/ 66 h 155"/>
                  <a:gd name="T4" fmla="*/ 20 w 62"/>
                  <a:gd name="T5" fmla="*/ 38 h 155"/>
                  <a:gd name="T6" fmla="*/ 0 w 62"/>
                  <a:gd name="T7" fmla="*/ 0 h 155"/>
                  <a:gd name="T8" fmla="*/ 3 w 62"/>
                  <a:gd name="T9" fmla="*/ 15 h 155"/>
                  <a:gd name="T10" fmla="*/ 5 w 62"/>
                  <a:gd name="T11" fmla="*/ 33 h 155"/>
                  <a:gd name="T12" fmla="*/ 24 w 62"/>
                  <a:gd name="T13" fmla="*/ 63 h 155"/>
                  <a:gd name="T14" fmla="*/ 28 w 62"/>
                  <a:gd name="T15" fmla="*/ 84 h 155"/>
                  <a:gd name="T16" fmla="*/ 41 w 62"/>
                  <a:gd name="T17" fmla="*/ 97 h 155"/>
                  <a:gd name="T18" fmla="*/ 45 w 62"/>
                  <a:gd name="T19" fmla="*/ 112 h 155"/>
                  <a:gd name="T20" fmla="*/ 52 w 62"/>
                  <a:gd name="T21" fmla="*/ 129 h 155"/>
                  <a:gd name="T22" fmla="*/ 53 w 62"/>
                  <a:gd name="T23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155">
                    <a:moveTo>
                      <a:pt x="53" y="153"/>
                    </a:moveTo>
                    <a:cubicBezTo>
                      <a:pt x="62" y="125"/>
                      <a:pt x="59" y="90"/>
                      <a:pt x="42" y="66"/>
                    </a:cubicBezTo>
                    <a:cubicBezTo>
                      <a:pt x="35" y="56"/>
                      <a:pt x="27" y="47"/>
                      <a:pt x="20" y="38"/>
                    </a:cubicBezTo>
                    <a:cubicBezTo>
                      <a:pt x="11" y="26"/>
                      <a:pt x="6" y="13"/>
                      <a:pt x="0" y="0"/>
                    </a:cubicBezTo>
                    <a:cubicBezTo>
                      <a:pt x="1" y="5"/>
                      <a:pt x="3" y="10"/>
                      <a:pt x="3" y="15"/>
                    </a:cubicBezTo>
                    <a:cubicBezTo>
                      <a:pt x="4" y="22"/>
                      <a:pt x="2" y="27"/>
                      <a:pt x="5" y="33"/>
                    </a:cubicBezTo>
                    <a:cubicBezTo>
                      <a:pt x="10" y="44"/>
                      <a:pt x="22" y="50"/>
                      <a:pt x="24" y="63"/>
                    </a:cubicBezTo>
                    <a:cubicBezTo>
                      <a:pt x="25" y="71"/>
                      <a:pt x="22" y="78"/>
                      <a:pt x="28" y="84"/>
                    </a:cubicBezTo>
                    <a:cubicBezTo>
                      <a:pt x="34" y="89"/>
                      <a:pt x="40" y="87"/>
                      <a:pt x="41" y="97"/>
                    </a:cubicBezTo>
                    <a:cubicBezTo>
                      <a:pt x="41" y="106"/>
                      <a:pt x="39" y="105"/>
                      <a:pt x="45" y="112"/>
                    </a:cubicBezTo>
                    <a:cubicBezTo>
                      <a:pt x="49" y="117"/>
                      <a:pt x="51" y="123"/>
                      <a:pt x="52" y="129"/>
                    </a:cubicBezTo>
                    <a:cubicBezTo>
                      <a:pt x="54" y="137"/>
                      <a:pt x="53" y="146"/>
                      <a:pt x="53" y="155"/>
                    </a:cubicBezTo>
                  </a:path>
                </a:pathLst>
              </a:custGeom>
              <a:solidFill>
                <a:srgbClr val="E539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2" name="Freeform 95"/>
              <p:cNvSpPr>
                <a:spLocks/>
              </p:cNvSpPr>
              <p:nvPr/>
            </p:nvSpPr>
            <p:spPr bwMode="auto">
              <a:xfrm>
                <a:off x="1609" y="1533"/>
                <a:ext cx="58" cy="236"/>
              </a:xfrm>
              <a:custGeom>
                <a:avLst/>
                <a:gdLst>
                  <a:gd name="T0" fmla="*/ 1 w 43"/>
                  <a:gd name="T1" fmla="*/ 0 h 174"/>
                  <a:gd name="T2" fmla="*/ 43 w 43"/>
                  <a:gd name="T3" fmla="*/ 163 h 174"/>
                  <a:gd name="T4" fmla="*/ 33 w 43"/>
                  <a:gd name="T5" fmla="*/ 167 h 174"/>
                  <a:gd name="T6" fmla="*/ 23 w 43"/>
                  <a:gd name="T7" fmla="*/ 137 h 174"/>
                  <a:gd name="T8" fmla="*/ 23 w 43"/>
                  <a:gd name="T9" fmla="*/ 98 h 174"/>
                  <a:gd name="T10" fmla="*/ 14 w 43"/>
                  <a:gd name="T11" fmla="*/ 59 h 174"/>
                  <a:gd name="T12" fmla="*/ 0 w 43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74">
                    <a:moveTo>
                      <a:pt x="1" y="0"/>
                    </a:moveTo>
                    <a:cubicBezTo>
                      <a:pt x="21" y="52"/>
                      <a:pt x="43" y="106"/>
                      <a:pt x="43" y="163"/>
                    </a:cubicBezTo>
                    <a:cubicBezTo>
                      <a:pt x="43" y="174"/>
                      <a:pt x="41" y="174"/>
                      <a:pt x="33" y="167"/>
                    </a:cubicBezTo>
                    <a:cubicBezTo>
                      <a:pt x="23" y="160"/>
                      <a:pt x="20" y="149"/>
                      <a:pt x="23" y="137"/>
                    </a:cubicBezTo>
                    <a:cubicBezTo>
                      <a:pt x="27" y="123"/>
                      <a:pt x="29" y="112"/>
                      <a:pt x="23" y="98"/>
                    </a:cubicBezTo>
                    <a:cubicBezTo>
                      <a:pt x="17" y="85"/>
                      <a:pt x="16" y="72"/>
                      <a:pt x="14" y="59"/>
                    </a:cubicBezTo>
                    <a:cubicBezTo>
                      <a:pt x="11" y="40"/>
                      <a:pt x="9" y="16"/>
                      <a:pt x="0" y="0"/>
                    </a:cubicBezTo>
                  </a:path>
                </a:pathLst>
              </a:custGeom>
              <a:solidFill>
                <a:srgbClr val="E539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3" name="Freeform 96"/>
              <p:cNvSpPr>
                <a:spLocks/>
              </p:cNvSpPr>
              <p:nvPr/>
            </p:nvSpPr>
            <p:spPr bwMode="auto">
              <a:xfrm>
                <a:off x="1398" y="1129"/>
                <a:ext cx="127" cy="202"/>
              </a:xfrm>
              <a:custGeom>
                <a:avLst/>
                <a:gdLst>
                  <a:gd name="T0" fmla="*/ 0 w 93"/>
                  <a:gd name="T1" fmla="*/ 0 h 149"/>
                  <a:gd name="T2" fmla="*/ 38 w 93"/>
                  <a:gd name="T3" fmla="*/ 21 h 149"/>
                  <a:gd name="T4" fmla="*/ 68 w 93"/>
                  <a:gd name="T5" fmla="*/ 53 h 149"/>
                  <a:gd name="T6" fmla="*/ 84 w 93"/>
                  <a:gd name="T7" fmla="*/ 100 h 149"/>
                  <a:gd name="T8" fmla="*/ 87 w 93"/>
                  <a:gd name="T9" fmla="*/ 121 h 149"/>
                  <a:gd name="T10" fmla="*/ 93 w 93"/>
                  <a:gd name="T11" fmla="*/ 136 h 149"/>
                  <a:gd name="T12" fmla="*/ 65 w 93"/>
                  <a:gd name="T13" fmla="*/ 124 h 149"/>
                  <a:gd name="T14" fmla="*/ 65 w 93"/>
                  <a:gd name="T15" fmla="*/ 90 h 149"/>
                  <a:gd name="T16" fmla="*/ 57 w 93"/>
                  <a:gd name="T17" fmla="*/ 57 h 149"/>
                  <a:gd name="T18" fmla="*/ 30 w 93"/>
                  <a:gd name="T19" fmla="*/ 21 h 149"/>
                  <a:gd name="T20" fmla="*/ 15 w 93"/>
                  <a:gd name="T21" fmla="*/ 11 h 149"/>
                  <a:gd name="T22" fmla="*/ 2 w 93"/>
                  <a:gd name="T23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3" h="149">
                    <a:moveTo>
                      <a:pt x="0" y="0"/>
                    </a:moveTo>
                    <a:cubicBezTo>
                      <a:pt x="13" y="3"/>
                      <a:pt x="27" y="14"/>
                      <a:pt x="38" y="21"/>
                    </a:cubicBezTo>
                    <a:cubicBezTo>
                      <a:pt x="51" y="29"/>
                      <a:pt x="61" y="39"/>
                      <a:pt x="68" y="53"/>
                    </a:cubicBezTo>
                    <a:cubicBezTo>
                      <a:pt x="75" y="68"/>
                      <a:pt x="81" y="84"/>
                      <a:pt x="84" y="100"/>
                    </a:cubicBezTo>
                    <a:cubicBezTo>
                      <a:pt x="86" y="107"/>
                      <a:pt x="86" y="114"/>
                      <a:pt x="87" y="121"/>
                    </a:cubicBezTo>
                    <a:cubicBezTo>
                      <a:pt x="89" y="126"/>
                      <a:pt x="92" y="131"/>
                      <a:pt x="93" y="136"/>
                    </a:cubicBezTo>
                    <a:cubicBezTo>
                      <a:pt x="81" y="149"/>
                      <a:pt x="67" y="138"/>
                      <a:pt x="65" y="124"/>
                    </a:cubicBezTo>
                    <a:cubicBezTo>
                      <a:pt x="63" y="113"/>
                      <a:pt x="65" y="101"/>
                      <a:pt x="65" y="90"/>
                    </a:cubicBezTo>
                    <a:cubicBezTo>
                      <a:pt x="64" y="78"/>
                      <a:pt x="62" y="68"/>
                      <a:pt x="57" y="57"/>
                    </a:cubicBezTo>
                    <a:cubicBezTo>
                      <a:pt x="51" y="43"/>
                      <a:pt x="42" y="30"/>
                      <a:pt x="30" y="21"/>
                    </a:cubicBezTo>
                    <a:cubicBezTo>
                      <a:pt x="25" y="17"/>
                      <a:pt x="20" y="15"/>
                      <a:pt x="15" y="11"/>
                    </a:cubicBezTo>
                    <a:cubicBezTo>
                      <a:pt x="10" y="8"/>
                      <a:pt x="7" y="3"/>
                      <a:pt x="2" y="0"/>
                    </a:cubicBezTo>
                  </a:path>
                </a:pathLst>
              </a:custGeom>
              <a:solidFill>
                <a:srgbClr val="E539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4" name="Freeform 97"/>
              <p:cNvSpPr>
                <a:spLocks/>
              </p:cNvSpPr>
              <p:nvPr/>
            </p:nvSpPr>
            <p:spPr bwMode="auto">
              <a:xfrm>
                <a:off x="1738" y="2063"/>
                <a:ext cx="78" cy="145"/>
              </a:xfrm>
              <a:custGeom>
                <a:avLst/>
                <a:gdLst>
                  <a:gd name="T0" fmla="*/ 6 w 57"/>
                  <a:gd name="T1" fmla="*/ 0 h 107"/>
                  <a:gd name="T2" fmla="*/ 0 w 57"/>
                  <a:gd name="T3" fmla="*/ 107 h 107"/>
                  <a:gd name="T4" fmla="*/ 6 w 57"/>
                  <a:gd name="T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07">
                    <a:moveTo>
                      <a:pt x="6" y="0"/>
                    </a:moveTo>
                    <a:cubicBezTo>
                      <a:pt x="6" y="0"/>
                      <a:pt x="57" y="70"/>
                      <a:pt x="0" y="107"/>
                    </a:cubicBezTo>
                    <a:cubicBezTo>
                      <a:pt x="0" y="107"/>
                      <a:pt x="53" y="78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5" name="Freeform 98"/>
              <p:cNvSpPr>
                <a:spLocks/>
              </p:cNvSpPr>
              <p:nvPr/>
            </p:nvSpPr>
            <p:spPr bwMode="auto">
              <a:xfrm>
                <a:off x="1611" y="1540"/>
                <a:ext cx="67" cy="255"/>
              </a:xfrm>
              <a:custGeom>
                <a:avLst/>
                <a:gdLst>
                  <a:gd name="T0" fmla="*/ 0 w 50"/>
                  <a:gd name="T1" fmla="*/ 0 h 188"/>
                  <a:gd name="T2" fmla="*/ 50 w 50"/>
                  <a:gd name="T3" fmla="*/ 188 h 188"/>
                  <a:gd name="T4" fmla="*/ 0 w 50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88">
                    <a:moveTo>
                      <a:pt x="0" y="0"/>
                    </a:moveTo>
                    <a:cubicBezTo>
                      <a:pt x="0" y="0"/>
                      <a:pt x="49" y="105"/>
                      <a:pt x="50" y="188"/>
                    </a:cubicBezTo>
                    <a:cubicBezTo>
                      <a:pt x="50" y="188"/>
                      <a:pt x="50" y="127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6" name="Freeform 99"/>
              <p:cNvSpPr>
                <a:spLocks/>
              </p:cNvSpPr>
              <p:nvPr/>
            </p:nvSpPr>
            <p:spPr bwMode="auto">
              <a:xfrm>
                <a:off x="1419" y="1135"/>
                <a:ext cx="102" cy="145"/>
              </a:xfrm>
              <a:custGeom>
                <a:avLst/>
                <a:gdLst>
                  <a:gd name="T0" fmla="*/ 0 w 75"/>
                  <a:gd name="T1" fmla="*/ 0 h 106"/>
                  <a:gd name="T2" fmla="*/ 75 w 75"/>
                  <a:gd name="T3" fmla="*/ 106 h 106"/>
                  <a:gd name="T4" fmla="*/ 0 w 75"/>
                  <a:gd name="T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06">
                    <a:moveTo>
                      <a:pt x="0" y="0"/>
                    </a:moveTo>
                    <a:cubicBezTo>
                      <a:pt x="0" y="0"/>
                      <a:pt x="51" y="8"/>
                      <a:pt x="75" y="106"/>
                    </a:cubicBezTo>
                    <a:cubicBezTo>
                      <a:pt x="75" y="106"/>
                      <a:pt x="60" y="2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7" name="Oval 100"/>
              <p:cNvSpPr>
                <a:spLocks noChangeArrowheads="1"/>
              </p:cNvSpPr>
              <p:nvPr/>
            </p:nvSpPr>
            <p:spPr bwMode="auto">
              <a:xfrm>
                <a:off x="1497" y="1384"/>
                <a:ext cx="9" cy="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8" name="Oval 101"/>
              <p:cNvSpPr>
                <a:spLocks noChangeArrowheads="1"/>
              </p:cNvSpPr>
              <p:nvPr/>
            </p:nvSpPr>
            <p:spPr bwMode="auto">
              <a:xfrm>
                <a:off x="1500" y="1396"/>
                <a:ext cx="6" cy="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69" name="Oval 102"/>
              <p:cNvSpPr>
                <a:spLocks noChangeArrowheads="1"/>
              </p:cNvSpPr>
              <p:nvPr/>
            </p:nvSpPr>
            <p:spPr bwMode="auto">
              <a:xfrm>
                <a:off x="1558" y="1683"/>
                <a:ext cx="6" cy="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0" name="Oval 103"/>
              <p:cNvSpPr>
                <a:spLocks noChangeArrowheads="1"/>
              </p:cNvSpPr>
              <p:nvPr/>
            </p:nvSpPr>
            <p:spPr bwMode="auto">
              <a:xfrm>
                <a:off x="1569" y="1790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1" name="Oval 104"/>
              <p:cNvSpPr>
                <a:spLocks noChangeArrowheads="1"/>
              </p:cNvSpPr>
              <p:nvPr/>
            </p:nvSpPr>
            <p:spPr bwMode="auto">
              <a:xfrm>
                <a:off x="1677" y="1800"/>
                <a:ext cx="5" cy="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2" name="Oval 105"/>
              <p:cNvSpPr>
                <a:spLocks noChangeArrowheads="1"/>
              </p:cNvSpPr>
              <p:nvPr/>
            </p:nvSpPr>
            <p:spPr bwMode="auto">
              <a:xfrm>
                <a:off x="1677" y="1812"/>
                <a:ext cx="5" cy="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3" name="Oval 106"/>
              <p:cNvSpPr>
                <a:spLocks noChangeArrowheads="1"/>
              </p:cNvSpPr>
              <p:nvPr/>
            </p:nvSpPr>
            <p:spPr bwMode="auto">
              <a:xfrm>
                <a:off x="1554" y="1783"/>
                <a:ext cx="6" cy="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4" name="Oval 107"/>
              <p:cNvSpPr>
                <a:spLocks noChangeArrowheads="1"/>
              </p:cNvSpPr>
              <p:nvPr/>
            </p:nvSpPr>
            <p:spPr bwMode="auto">
              <a:xfrm>
                <a:off x="1732" y="2054"/>
                <a:ext cx="7" cy="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5" name="Freeform 108"/>
              <p:cNvSpPr>
                <a:spLocks/>
              </p:cNvSpPr>
              <p:nvPr/>
            </p:nvSpPr>
            <p:spPr bwMode="auto">
              <a:xfrm>
                <a:off x="1401" y="1365"/>
                <a:ext cx="64" cy="230"/>
              </a:xfrm>
              <a:custGeom>
                <a:avLst/>
                <a:gdLst>
                  <a:gd name="T0" fmla="*/ 8 w 47"/>
                  <a:gd name="T1" fmla="*/ 0 h 170"/>
                  <a:gd name="T2" fmla="*/ 0 w 47"/>
                  <a:gd name="T3" fmla="*/ 24 h 170"/>
                  <a:gd name="T4" fmla="*/ 8 w 47"/>
                  <a:gd name="T5" fmla="*/ 48 h 170"/>
                  <a:gd name="T6" fmla="*/ 21 w 47"/>
                  <a:gd name="T7" fmla="*/ 78 h 170"/>
                  <a:gd name="T8" fmla="*/ 26 w 47"/>
                  <a:gd name="T9" fmla="*/ 105 h 170"/>
                  <a:gd name="T10" fmla="*/ 15 w 47"/>
                  <a:gd name="T11" fmla="*/ 157 h 170"/>
                  <a:gd name="T12" fmla="*/ 36 w 47"/>
                  <a:gd name="T13" fmla="*/ 165 h 170"/>
                  <a:gd name="T14" fmla="*/ 43 w 47"/>
                  <a:gd name="T15" fmla="*/ 139 h 170"/>
                  <a:gd name="T16" fmla="*/ 30 w 47"/>
                  <a:gd name="T17" fmla="*/ 134 h 170"/>
                  <a:gd name="T18" fmla="*/ 30 w 47"/>
                  <a:gd name="T19" fmla="*/ 112 h 170"/>
                  <a:gd name="T20" fmla="*/ 29 w 47"/>
                  <a:gd name="T21" fmla="*/ 69 h 170"/>
                  <a:gd name="T22" fmla="*/ 14 w 47"/>
                  <a:gd name="T23" fmla="*/ 40 h 170"/>
                  <a:gd name="T24" fmla="*/ 4 w 47"/>
                  <a:gd name="T25" fmla="*/ 13 h 170"/>
                  <a:gd name="T26" fmla="*/ 7 w 47"/>
                  <a:gd name="T2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170">
                    <a:moveTo>
                      <a:pt x="8" y="0"/>
                    </a:moveTo>
                    <a:cubicBezTo>
                      <a:pt x="1" y="1"/>
                      <a:pt x="0" y="18"/>
                      <a:pt x="0" y="24"/>
                    </a:cubicBezTo>
                    <a:cubicBezTo>
                      <a:pt x="1" y="32"/>
                      <a:pt x="4" y="40"/>
                      <a:pt x="8" y="48"/>
                    </a:cubicBezTo>
                    <a:cubicBezTo>
                      <a:pt x="14" y="58"/>
                      <a:pt x="18" y="67"/>
                      <a:pt x="21" y="78"/>
                    </a:cubicBezTo>
                    <a:cubicBezTo>
                      <a:pt x="25" y="87"/>
                      <a:pt x="28" y="95"/>
                      <a:pt x="26" y="105"/>
                    </a:cubicBezTo>
                    <a:cubicBezTo>
                      <a:pt x="22" y="122"/>
                      <a:pt x="9" y="139"/>
                      <a:pt x="15" y="157"/>
                    </a:cubicBezTo>
                    <a:cubicBezTo>
                      <a:pt x="18" y="164"/>
                      <a:pt x="29" y="170"/>
                      <a:pt x="36" y="165"/>
                    </a:cubicBezTo>
                    <a:cubicBezTo>
                      <a:pt x="42" y="161"/>
                      <a:pt x="47" y="145"/>
                      <a:pt x="43" y="139"/>
                    </a:cubicBezTo>
                    <a:cubicBezTo>
                      <a:pt x="38" y="137"/>
                      <a:pt x="33" y="139"/>
                      <a:pt x="30" y="134"/>
                    </a:cubicBezTo>
                    <a:cubicBezTo>
                      <a:pt x="27" y="128"/>
                      <a:pt x="29" y="118"/>
                      <a:pt x="30" y="112"/>
                    </a:cubicBezTo>
                    <a:cubicBezTo>
                      <a:pt x="32" y="97"/>
                      <a:pt x="33" y="83"/>
                      <a:pt x="29" y="69"/>
                    </a:cubicBezTo>
                    <a:cubicBezTo>
                      <a:pt x="26" y="59"/>
                      <a:pt x="20" y="48"/>
                      <a:pt x="14" y="40"/>
                    </a:cubicBezTo>
                    <a:cubicBezTo>
                      <a:pt x="8" y="32"/>
                      <a:pt x="2" y="24"/>
                      <a:pt x="4" y="13"/>
                    </a:cubicBezTo>
                    <a:cubicBezTo>
                      <a:pt x="4" y="9"/>
                      <a:pt x="6" y="4"/>
                      <a:pt x="7" y="0"/>
                    </a:cubicBezTo>
                  </a:path>
                </a:pathLst>
              </a:custGeom>
              <a:solidFill>
                <a:srgbClr val="CB0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6" name="Freeform 109"/>
              <p:cNvSpPr>
                <a:spLocks/>
              </p:cNvSpPr>
              <p:nvPr/>
            </p:nvSpPr>
            <p:spPr bwMode="auto">
              <a:xfrm>
                <a:off x="1501" y="1435"/>
                <a:ext cx="38" cy="64"/>
              </a:xfrm>
              <a:custGeom>
                <a:avLst/>
                <a:gdLst>
                  <a:gd name="T0" fmla="*/ 0 w 27"/>
                  <a:gd name="T1" fmla="*/ 0 h 47"/>
                  <a:gd name="T2" fmla="*/ 7 w 27"/>
                  <a:gd name="T3" fmla="*/ 31 h 47"/>
                  <a:gd name="T4" fmla="*/ 24 w 27"/>
                  <a:gd name="T5" fmla="*/ 43 h 47"/>
                  <a:gd name="T6" fmla="*/ 18 w 27"/>
                  <a:gd name="T7" fmla="*/ 34 h 47"/>
                  <a:gd name="T8" fmla="*/ 9 w 27"/>
                  <a:gd name="T9" fmla="*/ 19 h 47"/>
                  <a:gd name="T10" fmla="*/ 1 w 27"/>
                  <a:gd name="T1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7">
                    <a:moveTo>
                      <a:pt x="0" y="0"/>
                    </a:moveTo>
                    <a:cubicBezTo>
                      <a:pt x="3" y="11"/>
                      <a:pt x="1" y="22"/>
                      <a:pt x="7" y="31"/>
                    </a:cubicBezTo>
                    <a:cubicBezTo>
                      <a:pt x="9" y="34"/>
                      <a:pt x="21" y="47"/>
                      <a:pt x="24" y="43"/>
                    </a:cubicBezTo>
                    <a:cubicBezTo>
                      <a:pt x="27" y="39"/>
                      <a:pt x="20" y="36"/>
                      <a:pt x="18" y="34"/>
                    </a:cubicBezTo>
                    <a:cubicBezTo>
                      <a:pt x="13" y="30"/>
                      <a:pt x="11" y="25"/>
                      <a:pt x="9" y="19"/>
                    </a:cubicBezTo>
                    <a:cubicBezTo>
                      <a:pt x="6" y="13"/>
                      <a:pt x="5" y="6"/>
                      <a:pt x="1" y="1"/>
                    </a:cubicBezTo>
                  </a:path>
                </a:pathLst>
              </a:custGeom>
              <a:solidFill>
                <a:srgbClr val="CB0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7" name="Freeform 110"/>
              <p:cNvSpPr>
                <a:spLocks/>
              </p:cNvSpPr>
              <p:nvPr/>
            </p:nvSpPr>
            <p:spPr bwMode="auto">
              <a:xfrm>
                <a:off x="1545" y="1736"/>
                <a:ext cx="25" cy="51"/>
              </a:xfrm>
              <a:custGeom>
                <a:avLst/>
                <a:gdLst>
                  <a:gd name="T0" fmla="*/ 14 w 19"/>
                  <a:gd name="T1" fmla="*/ 0 h 38"/>
                  <a:gd name="T2" fmla="*/ 1 w 19"/>
                  <a:gd name="T3" fmla="*/ 29 h 38"/>
                  <a:gd name="T4" fmla="*/ 3 w 19"/>
                  <a:gd name="T5" fmla="*/ 34 h 38"/>
                  <a:gd name="T6" fmla="*/ 9 w 19"/>
                  <a:gd name="T7" fmla="*/ 30 h 38"/>
                  <a:gd name="T8" fmla="*/ 19 w 19"/>
                  <a:gd name="T9" fmla="*/ 34 h 38"/>
                  <a:gd name="T10" fmla="*/ 9 w 19"/>
                  <a:gd name="T11" fmla="*/ 19 h 38"/>
                  <a:gd name="T12" fmla="*/ 13 w 19"/>
                  <a:gd name="T13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8">
                    <a:moveTo>
                      <a:pt x="14" y="0"/>
                    </a:moveTo>
                    <a:cubicBezTo>
                      <a:pt x="8" y="8"/>
                      <a:pt x="1" y="19"/>
                      <a:pt x="1" y="29"/>
                    </a:cubicBezTo>
                    <a:cubicBezTo>
                      <a:pt x="1" y="31"/>
                      <a:pt x="0" y="34"/>
                      <a:pt x="3" y="34"/>
                    </a:cubicBezTo>
                    <a:cubicBezTo>
                      <a:pt x="6" y="35"/>
                      <a:pt x="6" y="31"/>
                      <a:pt x="9" y="30"/>
                    </a:cubicBezTo>
                    <a:cubicBezTo>
                      <a:pt x="15" y="29"/>
                      <a:pt x="12" y="38"/>
                      <a:pt x="19" y="34"/>
                    </a:cubicBezTo>
                    <a:cubicBezTo>
                      <a:pt x="19" y="25"/>
                      <a:pt x="11" y="26"/>
                      <a:pt x="9" y="19"/>
                    </a:cubicBezTo>
                    <a:cubicBezTo>
                      <a:pt x="8" y="15"/>
                      <a:pt x="12" y="6"/>
                      <a:pt x="13" y="2"/>
                    </a:cubicBezTo>
                  </a:path>
                </a:pathLst>
              </a:custGeom>
              <a:solidFill>
                <a:srgbClr val="CB0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8" name="Freeform 111"/>
              <p:cNvSpPr>
                <a:spLocks/>
              </p:cNvSpPr>
              <p:nvPr/>
            </p:nvSpPr>
            <p:spPr bwMode="auto">
              <a:xfrm>
                <a:off x="1344" y="1166"/>
                <a:ext cx="126" cy="117"/>
              </a:xfrm>
              <a:custGeom>
                <a:avLst/>
                <a:gdLst>
                  <a:gd name="T0" fmla="*/ 0 w 93"/>
                  <a:gd name="T1" fmla="*/ 9 h 86"/>
                  <a:gd name="T2" fmla="*/ 68 w 93"/>
                  <a:gd name="T3" fmla="*/ 86 h 86"/>
                  <a:gd name="T4" fmla="*/ 0 w 93"/>
                  <a:gd name="T5" fmla="*/ 0 h 86"/>
                  <a:gd name="T6" fmla="*/ 0 w 93"/>
                  <a:gd name="T7" fmla="*/ 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86">
                    <a:moveTo>
                      <a:pt x="0" y="9"/>
                    </a:moveTo>
                    <a:cubicBezTo>
                      <a:pt x="0" y="9"/>
                      <a:pt x="82" y="46"/>
                      <a:pt x="68" y="86"/>
                    </a:cubicBezTo>
                    <a:cubicBezTo>
                      <a:pt x="68" y="86"/>
                      <a:pt x="93" y="51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CB0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79" name="Freeform 112"/>
              <p:cNvSpPr>
                <a:spLocks/>
              </p:cNvSpPr>
              <p:nvPr/>
            </p:nvSpPr>
            <p:spPr bwMode="auto">
              <a:xfrm>
                <a:off x="1422" y="1544"/>
                <a:ext cx="28" cy="47"/>
              </a:xfrm>
              <a:custGeom>
                <a:avLst/>
                <a:gdLst>
                  <a:gd name="T0" fmla="*/ 3 w 20"/>
                  <a:gd name="T1" fmla="*/ 0 h 35"/>
                  <a:gd name="T2" fmla="*/ 3 w 20"/>
                  <a:gd name="T3" fmla="*/ 22 h 35"/>
                  <a:gd name="T4" fmla="*/ 18 w 20"/>
                  <a:gd name="T5" fmla="*/ 24 h 35"/>
                  <a:gd name="T6" fmla="*/ 7 w 20"/>
                  <a:gd name="T7" fmla="*/ 18 h 35"/>
                  <a:gd name="T8" fmla="*/ 2 w 20"/>
                  <a:gd name="T9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5">
                    <a:moveTo>
                      <a:pt x="3" y="0"/>
                    </a:moveTo>
                    <a:cubicBezTo>
                      <a:pt x="0" y="6"/>
                      <a:pt x="1" y="16"/>
                      <a:pt x="3" y="22"/>
                    </a:cubicBezTo>
                    <a:cubicBezTo>
                      <a:pt x="6" y="28"/>
                      <a:pt x="20" y="35"/>
                      <a:pt x="18" y="24"/>
                    </a:cubicBezTo>
                    <a:cubicBezTo>
                      <a:pt x="13" y="22"/>
                      <a:pt x="10" y="23"/>
                      <a:pt x="7" y="18"/>
                    </a:cubicBezTo>
                    <a:cubicBezTo>
                      <a:pt x="3" y="14"/>
                      <a:pt x="2" y="9"/>
                      <a:pt x="2" y="4"/>
                    </a:cubicBezTo>
                  </a:path>
                </a:pathLst>
              </a:custGeom>
              <a:solidFill>
                <a:srgbClr val="B409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0" name="Freeform 113"/>
              <p:cNvSpPr>
                <a:spLocks/>
              </p:cNvSpPr>
              <p:nvPr/>
            </p:nvSpPr>
            <p:spPr bwMode="auto">
              <a:xfrm>
                <a:off x="1636" y="2069"/>
                <a:ext cx="111" cy="137"/>
              </a:xfrm>
              <a:custGeom>
                <a:avLst/>
                <a:gdLst>
                  <a:gd name="T0" fmla="*/ 71 w 82"/>
                  <a:gd name="T1" fmla="*/ 58 h 101"/>
                  <a:gd name="T2" fmla="*/ 76 w 82"/>
                  <a:gd name="T3" fmla="*/ 86 h 101"/>
                  <a:gd name="T4" fmla="*/ 53 w 82"/>
                  <a:gd name="T5" fmla="*/ 99 h 101"/>
                  <a:gd name="T6" fmla="*/ 33 w 82"/>
                  <a:gd name="T7" fmla="*/ 71 h 101"/>
                  <a:gd name="T8" fmla="*/ 25 w 82"/>
                  <a:gd name="T9" fmla="*/ 52 h 101"/>
                  <a:gd name="T10" fmla="*/ 13 w 82"/>
                  <a:gd name="T11" fmla="*/ 34 h 101"/>
                  <a:gd name="T12" fmla="*/ 0 w 82"/>
                  <a:gd name="T13" fmla="*/ 0 h 101"/>
                  <a:gd name="T14" fmla="*/ 16 w 82"/>
                  <a:gd name="T15" fmla="*/ 28 h 101"/>
                  <a:gd name="T16" fmla="*/ 37 w 82"/>
                  <a:gd name="T17" fmla="*/ 54 h 101"/>
                  <a:gd name="T18" fmla="*/ 57 w 82"/>
                  <a:gd name="T19" fmla="*/ 77 h 101"/>
                  <a:gd name="T20" fmla="*/ 67 w 82"/>
                  <a:gd name="T21" fmla="*/ 58 h 101"/>
                  <a:gd name="T22" fmla="*/ 71 w 82"/>
                  <a:gd name="T23" fmla="*/ 5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101">
                    <a:moveTo>
                      <a:pt x="71" y="58"/>
                    </a:moveTo>
                    <a:cubicBezTo>
                      <a:pt x="79" y="64"/>
                      <a:pt x="82" y="76"/>
                      <a:pt x="76" y="86"/>
                    </a:cubicBezTo>
                    <a:cubicBezTo>
                      <a:pt x="72" y="93"/>
                      <a:pt x="61" y="101"/>
                      <a:pt x="53" y="99"/>
                    </a:cubicBezTo>
                    <a:cubicBezTo>
                      <a:pt x="41" y="95"/>
                      <a:pt x="35" y="81"/>
                      <a:pt x="33" y="71"/>
                    </a:cubicBezTo>
                    <a:cubicBezTo>
                      <a:pt x="31" y="64"/>
                      <a:pt x="29" y="57"/>
                      <a:pt x="25" y="52"/>
                    </a:cubicBezTo>
                    <a:cubicBezTo>
                      <a:pt x="19" y="46"/>
                      <a:pt x="15" y="42"/>
                      <a:pt x="13" y="34"/>
                    </a:cubicBezTo>
                    <a:cubicBezTo>
                      <a:pt x="9" y="23"/>
                      <a:pt x="6" y="9"/>
                      <a:pt x="0" y="0"/>
                    </a:cubicBezTo>
                    <a:cubicBezTo>
                      <a:pt x="6" y="9"/>
                      <a:pt x="11" y="18"/>
                      <a:pt x="16" y="28"/>
                    </a:cubicBezTo>
                    <a:cubicBezTo>
                      <a:pt x="21" y="39"/>
                      <a:pt x="29" y="45"/>
                      <a:pt x="37" y="54"/>
                    </a:cubicBezTo>
                    <a:cubicBezTo>
                      <a:pt x="44" y="61"/>
                      <a:pt x="46" y="76"/>
                      <a:pt x="57" y="77"/>
                    </a:cubicBezTo>
                    <a:cubicBezTo>
                      <a:pt x="68" y="78"/>
                      <a:pt x="58" y="62"/>
                      <a:pt x="67" y="58"/>
                    </a:cubicBezTo>
                    <a:cubicBezTo>
                      <a:pt x="68" y="57"/>
                      <a:pt x="71" y="58"/>
                      <a:pt x="71" y="58"/>
                    </a:cubicBezTo>
                  </a:path>
                </a:pathLst>
              </a:custGeom>
              <a:solidFill>
                <a:srgbClr val="CB0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1" name="Freeform 114"/>
              <p:cNvSpPr>
                <a:spLocks/>
              </p:cNvSpPr>
              <p:nvPr/>
            </p:nvSpPr>
            <p:spPr bwMode="auto">
              <a:xfrm>
                <a:off x="1693" y="2181"/>
                <a:ext cx="36" cy="25"/>
              </a:xfrm>
              <a:custGeom>
                <a:avLst/>
                <a:gdLst>
                  <a:gd name="T0" fmla="*/ 0 w 26"/>
                  <a:gd name="T1" fmla="*/ 0 h 19"/>
                  <a:gd name="T2" fmla="*/ 26 w 26"/>
                  <a:gd name="T3" fmla="*/ 6 h 19"/>
                  <a:gd name="T4" fmla="*/ 12 w 26"/>
                  <a:gd name="T5" fmla="*/ 10 h 19"/>
                  <a:gd name="T6" fmla="*/ 2 w 26"/>
                  <a:gd name="T7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9">
                    <a:moveTo>
                      <a:pt x="0" y="0"/>
                    </a:moveTo>
                    <a:cubicBezTo>
                      <a:pt x="1" y="11"/>
                      <a:pt x="25" y="19"/>
                      <a:pt x="26" y="6"/>
                    </a:cubicBezTo>
                    <a:cubicBezTo>
                      <a:pt x="21" y="5"/>
                      <a:pt x="17" y="10"/>
                      <a:pt x="12" y="10"/>
                    </a:cubicBezTo>
                    <a:cubicBezTo>
                      <a:pt x="8" y="9"/>
                      <a:pt x="6" y="5"/>
                      <a:pt x="2" y="3"/>
                    </a:cubicBezTo>
                  </a:path>
                </a:pathLst>
              </a:custGeom>
              <a:solidFill>
                <a:srgbClr val="B409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2" name="Oval 115"/>
              <p:cNvSpPr>
                <a:spLocks noChangeArrowheads="1"/>
              </p:cNvSpPr>
              <p:nvPr/>
            </p:nvSpPr>
            <p:spPr bwMode="auto">
              <a:xfrm>
                <a:off x="1364" y="2679"/>
                <a:ext cx="24" cy="54"/>
              </a:xfrm>
              <a:prstGeom prst="ellipse">
                <a:avLst/>
              </a:prstGeom>
              <a:solidFill>
                <a:srgbClr val="384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3" name="Oval 116"/>
              <p:cNvSpPr>
                <a:spLocks noChangeArrowheads="1"/>
              </p:cNvSpPr>
              <p:nvPr/>
            </p:nvSpPr>
            <p:spPr bwMode="auto">
              <a:xfrm>
                <a:off x="1364" y="2679"/>
                <a:ext cx="24" cy="54"/>
              </a:xfrm>
              <a:prstGeom prst="ellipse">
                <a:avLst/>
              </a:prstGeom>
              <a:noFill/>
              <a:ln w="4763">
                <a:solidFill>
                  <a:srgbClr val="343434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4" name="Freeform 117"/>
              <p:cNvSpPr>
                <a:spLocks/>
              </p:cNvSpPr>
              <p:nvPr/>
            </p:nvSpPr>
            <p:spPr bwMode="auto">
              <a:xfrm>
                <a:off x="1561" y="2239"/>
                <a:ext cx="17" cy="9"/>
              </a:xfrm>
              <a:custGeom>
                <a:avLst/>
                <a:gdLst>
                  <a:gd name="T0" fmla="*/ 0 w 12"/>
                  <a:gd name="T1" fmla="*/ 0 h 7"/>
                  <a:gd name="T2" fmla="*/ 7 w 12"/>
                  <a:gd name="T3" fmla="*/ 4 h 7"/>
                  <a:gd name="T4" fmla="*/ 12 w 12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2" y="2"/>
                      <a:pt x="5" y="2"/>
                      <a:pt x="7" y="4"/>
                    </a:cubicBezTo>
                    <a:cubicBezTo>
                      <a:pt x="9" y="5"/>
                      <a:pt x="11" y="6"/>
                      <a:pt x="12" y="7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5" name="Freeform 118"/>
              <p:cNvSpPr>
                <a:spLocks/>
              </p:cNvSpPr>
              <p:nvPr/>
            </p:nvSpPr>
            <p:spPr bwMode="auto">
              <a:xfrm>
                <a:off x="1518" y="2156"/>
                <a:ext cx="19" cy="9"/>
              </a:xfrm>
              <a:custGeom>
                <a:avLst/>
                <a:gdLst>
                  <a:gd name="T0" fmla="*/ 0 w 14"/>
                  <a:gd name="T1" fmla="*/ 0 h 6"/>
                  <a:gd name="T2" fmla="*/ 14 w 14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6">
                    <a:moveTo>
                      <a:pt x="0" y="0"/>
                    </a:moveTo>
                    <a:cubicBezTo>
                      <a:pt x="0" y="0"/>
                      <a:pt x="9" y="3"/>
                      <a:pt x="14" y="6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6" name="Freeform 119"/>
              <p:cNvSpPr>
                <a:spLocks/>
              </p:cNvSpPr>
              <p:nvPr/>
            </p:nvSpPr>
            <p:spPr bwMode="auto">
              <a:xfrm>
                <a:off x="1525" y="2145"/>
                <a:ext cx="21" cy="8"/>
              </a:xfrm>
              <a:custGeom>
                <a:avLst/>
                <a:gdLst>
                  <a:gd name="T0" fmla="*/ 0 w 16"/>
                  <a:gd name="T1" fmla="*/ 0 h 6"/>
                  <a:gd name="T2" fmla="*/ 16 w 16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6" h="6">
                    <a:moveTo>
                      <a:pt x="0" y="0"/>
                    </a:moveTo>
                    <a:cubicBezTo>
                      <a:pt x="0" y="0"/>
                      <a:pt x="10" y="3"/>
                      <a:pt x="16" y="6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7" name="Freeform 120"/>
              <p:cNvSpPr>
                <a:spLocks/>
              </p:cNvSpPr>
              <p:nvPr/>
            </p:nvSpPr>
            <p:spPr bwMode="auto">
              <a:xfrm>
                <a:off x="1504" y="2075"/>
                <a:ext cx="17" cy="17"/>
              </a:xfrm>
              <a:custGeom>
                <a:avLst/>
                <a:gdLst>
                  <a:gd name="T0" fmla="*/ 0 w 12"/>
                  <a:gd name="T1" fmla="*/ 0 h 13"/>
                  <a:gd name="T2" fmla="*/ 12 w 12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3">
                    <a:moveTo>
                      <a:pt x="0" y="0"/>
                    </a:moveTo>
                    <a:cubicBezTo>
                      <a:pt x="0" y="0"/>
                      <a:pt x="7" y="4"/>
                      <a:pt x="12" y="13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8" name="Freeform 121"/>
              <p:cNvSpPr>
                <a:spLocks/>
              </p:cNvSpPr>
              <p:nvPr/>
            </p:nvSpPr>
            <p:spPr bwMode="auto">
              <a:xfrm>
                <a:off x="1509" y="2066"/>
                <a:ext cx="15" cy="10"/>
              </a:xfrm>
              <a:custGeom>
                <a:avLst/>
                <a:gdLst>
                  <a:gd name="T0" fmla="*/ 0 w 11"/>
                  <a:gd name="T1" fmla="*/ 0 h 7"/>
                  <a:gd name="T2" fmla="*/ 11 w 11"/>
                  <a:gd name="T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cubicBezTo>
                      <a:pt x="0" y="0"/>
                      <a:pt x="6" y="2"/>
                      <a:pt x="11" y="7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89" name="Freeform 122"/>
              <p:cNvSpPr>
                <a:spLocks/>
              </p:cNvSpPr>
              <p:nvPr/>
            </p:nvSpPr>
            <p:spPr bwMode="auto">
              <a:xfrm>
                <a:off x="2366" y="2365"/>
                <a:ext cx="1" cy="18"/>
              </a:xfrm>
              <a:custGeom>
                <a:avLst/>
                <a:gdLst>
                  <a:gd name="T0" fmla="*/ 0 w 1"/>
                  <a:gd name="T1" fmla="*/ 0 h 13"/>
                  <a:gd name="T2" fmla="*/ 1 w 1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0"/>
                      <a:pt x="1" y="7"/>
                      <a:pt x="1" y="13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0" name="Freeform 123"/>
              <p:cNvSpPr>
                <a:spLocks/>
              </p:cNvSpPr>
              <p:nvPr/>
            </p:nvSpPr>
            <p:spPr bwMode="auto">
              <a:xfrm>
                <a:off x="2381" y="2365"/>
                <a:ext cx="1" cy="16"/>
              </a:xfrm>
              <a:custGeom>
                <a:avLst/>
                <a:gdLst>
                  <a:gd name="T0" fmla="*/ 0 h 12"/>
                  <a:gd name="T1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cubicBezTo>
                      <a:pt x="0" y="0"/>
                      <a:pt x="0" y="6"/>
                      <a:pt x="0" y="12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1" name="Freeform 124"/>
              <p:cNvSpPr>
                <a:spLocks/>
              </p:cNvSpPr>
              <p:nvPr/>
            </p:nvSpPr>
            <p:spPr bwMode="auto">
              <a:xfrm>
                <a:off x="2410" y="2275"/>
                <a:ext cx="15" cy="10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0" y="7"/>
                      <a:pt x="8" y="4"/>
                      <a:pt x="11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2" name="Freeform 125"/>
              <p:cNvSpPr>
                <a:spLocks/>
              </p:cNvSpPr>
              <p:nvPr/>
            </p:nvSpPr>
            <p:spPr bwMode="auto">
              <a:xfrm>
                <a:off x="2401" y="2262"/>
                <a:ext cx="15" cy="9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0" y="7"/>
                      <a:pt x="6" y="4"/>
                      <a:pt x="11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3" name="Freeform 126"/>
              <p:cNvSpPr>
                <a:spLocks/>
              </p:cNvSpPr>
              <p:nvPr/>
            </p:nvSpPr>
            <p:spPr bwMode="auto">
              <a:xfrm>
                <a:off x="2411" y="2181"/>
                <a:ext cx="12" cy="17"/>
              </a:xfrm>
              <a:custGeom>
                <a:avLst/>
                <a:gdLst>
                  <a:gd name="T0" fmla="*/ 0 w 9"/>
                  <a:gd name="T1" fmla="*/ 12 h 12"/>
                  <a:gd name="T2" fmla="*/ 9 w 9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12">
                    <a:moveTo>
                      <a:pt x="0" y="12"/>
                    </a:moveTo>
                    <a:cubicBezTo>
                      <a:pt x="0" y="12"/>
                      <a:pt x="6" y="6"/>
                      <a:pt x="9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4" name="Freeform 127"/>
              <p:cNvSpPr>
                <a:spLocks/>
              </p:cNvSpPr>
              <p:nvPr/>
            </p:nvSpPr>
            <p:spPr bwMode="auto">
              <a:xfrm>
                <a:off x="2398" y="2175"/>
                <a:ext cx="12" cy="17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cubicBezTo>
                      <a:pt x="0" y="12"/>
                      <a:pt x="5" y="6"/>
                      <a:pt x="8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5" name="Freeform 128"/>
              <p:cNvSpPr>
                <a:spLocks/>
              </p:cNvSpPr>
              <p:nvPr/>
            </p:nvSpPr>
            <p:spPr bwMode="auto">
              <a:xfrm>
                <a:off x="2393" y="2115"/>
                <a:ext cx="17" cy="14"/>
              </a:xfrm>
              <a:custGeom>
                <a:avLst/>
                <a:gdLst>
                  <a:gd name="T0" fmla="*/ 0 w 12"/>
                  <a:gd name="T1" fmla="*/ 10 h 10"/>
                  <a:gd name="T2" fmla="*/ 12 w 12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cubicBezTo>
                      <a:pt x="0" y="10"/>
                      <a:pt x="8" y="5"/>
                      <a:pt x="12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6" name="Freeform 129"/>
              <p:cNvSpPr>
                <a:spLocks/>
              </p:cNvSpPr>
              <p:nvPr/>
            </p:nvSpPr>
            <p:spPr bwMode="auto">
              <a:xfrm>
                <a:off x="2383" y="2107"/>
                <a:ext cx="17" cy="13"/>
              </a:xfrm>
              <a:custGeom>
                <a:avLst/>
                <a:gdLst>
                  <a:gd name="T0" fmla="*/ 0 w 12"/>
                  <a:gd name="T1" fmla="*/ 9 h 9"/>
                  <a:gd name="T2" fmla="*/ 12 w 12"/>
                  <a:gd name="T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9">
                    <a:moveTo>
                      <a:pt x="0" y="9"/>
                    </a:moveTo>
                    <a:cubicBezTo>
                      <a:pt x="0" y="9"/>
                      <a:pt x="7" y="5"/>
                      <a:pt x="12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7" name="Freeform 130"/>
              <p:cNvSpPr>
                <a:spLocks/>
              </p:cNvSpPr>
              <p:nvPr/>
            </p:nvSpPr>
            <p:spPr bwMode="auto">
              <a:xfrm>
                <a:off x="2390" y="2048"/>
                <a:ext cx="7" cy="12"/>
              </a:xfrm>
              <a:custGeom>
                <a:avLst/>
                <a:gdLst>
                  <a:gd name="T0" fmla="*/ 0 w 5"/>
                  <a:gd name="T1" fmla="*/ 9 h 9"/>
                  <a:gd name="T2" fmla="*/ 5 w 5"/>
                  <a:gd name="T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0" y="9"/>
                      <a:pt x="3" y="3"/>
                      <a:pt x="5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8" name="Freeform 131"/>
              <p:cNvSpPr>
                <a:spLocks/>
              </p:cNvSpPr>
              <p:nvPr/>
            </p:nvSpPr>
            <p:spPr bwMode="auto">
              <a:xfrm>
                <a:off x="2381" y="2044"/>
                <a:ext cx="8" cy="12"/>
              </a:xfrm>
              <a:custGeom>
                <a:avLst/>
                <a:gdLst>
                  <a:gd name="T0" fmla="*/ 0 w 6"/>
                  <a:gd name="T1" fmla="*/ 9 h 9"/>
                  <a:gd name="T2" fmla="*/ 6 w 6"/>
                  <a:gd name="T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4" y="3"/>
                      <a:pt x="6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399" name="Freeform 132"/>
              <p:cNvSpPr>
                <a:spLocks/>
              </p:cNvSpPr>
              <p:nvPr/>
            </p:nvSpPr>
            <p:spPr bwMode="auto">
              <a:xfrm>
                <a:off x="3064" y="2293"/>
                <a:ext cx="18" cy="24"/>
              </a:xfrm>
              <a:custGeom>
                <a:avLst/>
                <a:gdLst>
                  <a:gd name="T0" fmla="*/ 0 w 13"/>
                  <a:gd name="T1" fmla="*/ 18 h 18"/>
                  <a:gd name="T2" fmla="*/ 13 w 13"/>
                  <a:gd name="T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cubicBezTo>
                      <a:pt x="0" y="18"/>
                      <a:pt x="10" y="9"/>
                      <a:pt x="13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0" name="Freeform 133"/>
              <p:cNvSpPr>
                <a:spLocks/>
              </p:cNvSpPr>
              <p:nvPr/>
            </p:nvSpPr>
            <p:spPr bwMode="auto">
              <a:xfrm>
                <a:off x="3056" y="2275"/>
                <a:ext cx="12" cy="23"/>
              </a:xfrm>
              <a:custGeom>
                <a:avLst/>
                <a:gdLst>
                  <a:gd name="T0" fmla="*/ 0 w 9"/>
                  <a:gd name="T1" fmla="*/ 16 h 16"/>
                  <a:gd name="T2" fmla="*/ 9 w 9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16">
                    <a:moveTo>
                      <a:pt x="0" y="16"/>
                    </a:moveTo>
                    <a:cubicBezTo>
                      <a:pt x="0" y="16"/>
                      <a:pt x="6" y="12"/>
                      <a:pt x="9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1" name="Freeform 134"/>
              <p:cNvSpPr>
                <a:spLocks/>
              </p:cNvSpPr>
              <p:nvPr/>
            </p:nvSpPr>
            <p:spPr bwMode="auto">
              <a:xfrm>
                <a:off x="3061" y="2186"/>
                <a:ext cx="20" cy="22"/>
              </a:xfrm>
              <a:custGeom>
                <a:avLst/>
                <a:gdLst>
                  <a:gd name="T0" fmla="*/ 0 w 14"/>
                  <a:gd name="T1" fmla="*/ 16 h 16"/>
                  <a:gd name="T2" fmla="*/ 14 w 14"/>
                  <a:gd name="T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16">
                    <a:moveTo>
                      <a:pt x="0" y="16"/>
                    </a:moveTo>
                    <a:cubicBezTo>
                      <a:pt x="0" y="16"/>
                      <a:pt x="10" y="11"/>
                      <a:pt x="14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2" name="Freeform 135"/>
              <p:cNvSpPr>
                <a:spLocks/>
              </p:cNvSpPr>
              <p:nvPr/>
            </p:nvSpPr>
            <p:spPr bwMode="auto">
              <a:xfrm>
                <a:off x="3051" y="2169"/>
                <a:ext cx="13" cy="20"/>
              </a:xfrm>
              <a:custGeom>
                <a:avLst/>
                <a:gdLst>
                  <a:gd name="T0" fmla="*/ 0 w 10"/>
                  <a:gd name="T1" fmla="*/ 14 h 14"/>
                  <a:gd name="T2" fmla="*/ 10 w 10"/>
                  <a:gd name="T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4">
                    <a:moveTo>
                      <a:pt x="0" y="14"/>
                    </a:moveTo>
                    <a:cubicBezTo>
                      <a:pt x="0" y="14"/>
                      <a:pt x="6" y="11"/>
                      <a:pt x="1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3" name="Freeform 136"/>
              <p:cNvSpPr>
                <a:spLocks/>
              </p:cNvSpPr>
              <p:nvPr/>
            </p:nvSpPr>
            <p:spPr bwMode="auto">
              <a:xfrm>
                <a:off x="3052" y="2087"/>
                <a:ext cx="14" cy="18"/>
              </a:xfrm>
              <a:custGeom>
                <a:avLst/>
                <a:gdLst>
                  <a:gd name="T0" fmla="*/ 0 w 10"/>
                  <a:gd name="T1" fmla="*/ 13 h 13"/>
                  <a:gd name="T2" fmla="*/ 10 w 10"/>
                  <a:gd name="T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13">
                    <a:moveTo>
                      <a:pt x="0" y="13"/>
                    </a:moveTo>
                    <a:cubicBezTo>
                      <a:pt x="0" y="13"/>
                      <a:pt x="7" y="9"/>
                      <a:pt x="1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4" name="Freeform 137"/>
              <p:cNvSpPr>
                <a:spLocks/>
              </p:cNvSpPr>
              <p:nvPr/>
            </p:nvSpPr>
            <p:spPr bwMode="auto">
              <a:xfrm>
                <a:off x="3043" y="2075"/>
                <a:ext cx="11" cy="16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cubicBezTo>
                      <a:pt x="0" y="12"/>
                      <a:pt x="6" y="7"/>
                      <a:pt x="8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5" name="Freeform 138"/>
              <p:cNvSpPr>
                <a:spLocks/>
              </p:cNvSpPr>
              <p:nvPr/>
            </p:nvSpPr>
            <p:spPr bwMode="auto">
              <a:xfrm>
                <a:off x="3041" y="2014"/>
                <a:ext cx="14" cy="9"/>
              </a:xfrm>
              <a:custGeom>
                <a:avLst/>
                <a:gdLst>
                  <a:gd name="T0" fmla="*/ 0 w 10"/>
                  <a:gd name="T1" fmla="*/ 7 h 7"/>
                  <a:gd name="T2" fmla="*/ 10 w 10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7">
                    <a:moveTo>
                      <a:pt x="0" y="7"/>
                    </a:moveTo>
                    <a:cubicBezTo>
                      <a:pt x="0" y="7"/>
                      <a:pt x="7" y="4"/>
                      <a:pt x="1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6" name="Freeform 139"/>
              <p:cNvSpPr>
                <a:spLocks/>
              </p:cNvSpPr>
              <p:nvPr/>
            </p:nvSpPr>
            <p:spPr bwMode="auto">
              <a:xfrm>
                <a:off x="3034" y="2006"/>
                <a:ext cx="14" cy="9"/>
              </a:xfrm>
              <a:custGeom>
                <a:avLst/>
                <a:gdLst>
                  <a:gd name="T0" fmla="*/ 0 w 10"/>
                  <a:gd name="T1" fmla="*/ 6 h 6"/>
                  <a:gd name="T2" fmla="*/ 10 w 10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0" y="6"/>
                      <a:pt x="6" y="4"/>
                      <a:pt x="1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7" name="Freeform 140"/>
              <p:cNvSpPr>
                <a:spLocks/>
              </p:cNvSpPr>
              <p:nvPr/>
            </p:nvSpPr>
            <p:spPr bwMode="auto">
              <a:xfrm>
                <a:off x="3791" y="2392"/>
                <a:ext cx="29" cy="14"/>
              </a:xfrm>
              <a:custGeom>
                <a:avLst/>
                <a:gdLst>
                  <a:gd name="T0" fmla="*/ 0 w 21"/>
                  <a:gd name="T1" fmla="*/ 0 h 10"/>
                  <a:gd name="T2" fmla="*/ 21 w 21"/>
                  <a:gd name="T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" h="10">
                    <a:moveTo>
                      <a:pt x="0" y="0"/>
                    </a:moveTo>
                    <a:cubicBezTo>
                      <a:pt x="0" y="0"/>
                      <a:pt x="9" y="6"/>
                      <a:pt x="21" y="1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8" name="Freeform 141"/>
              <p:cNvSpPr>
                <a:spLocks/>
              </p:cNvSpPr>
              <p:nvPr/>
            </p:nvSpPr>
            <p:spPr bwMode="auto">
              <a:xfrm>
                <a:off x="3801" y="2379"/>
                <a:ext cx="25" cy="13"/>
              </a:xfrm>
              <a:custGeom>
                <a:avLst/>
                <a:gdLst>
                  <a:gd name="T0" fmla="*/ 18 w 18"/>
                  <a:gd name="T1" fmla="*/ 10 h 10"/>
                  <a:gd name="T2" fmla="*/ 0 w 18"/>
                  <a:gd name="T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" h="10">
                    <a:moveTo>
                      <a:pt x="18" y="10"/>
                    </a:moveTo>
                    <a:cubicBezTo>
                      <a:pt x="18" y="10"/>
                      <a:pt x="6" y="7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09" name="Freeform 142"/>
              <p:cNvSpPr>
                <a:spLocks/>
              </p:cNvSpPr>
              <p:nvPr/>
            </p:nvSpPr>
            <p:spPr bwMode="auto">
              <a:xfrm>
                <a:off x="3818" y="2235"/>
                <a:ext cx="13" cy="8"/>
              </a:xfrm>
              <a:custGeom>
                <a:avLst/>
                <a:gdLst>
                  <a:gd name="T0" fmla="*/ 9 w 9"/>
                  <a:gd name="T1" fmla="*/ 6 h 6"/>
                  <a:gd name="T2" fmla="*/ 0 w 9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6">
                    <a:moveTo>
                      <a:pt x="9" y="6"/>
                    </a:moveTo>
                    <a:cubicBezTo>
                      <a:pt x="9" y="6"/>
                      <a:pt x="3" y="2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0" name="Freeform 143"/>
              <p:cNvSpPr>
                <a:spLocks/>
              </p:cNvSpPr>
              <p:nvPr/>
            </p:nvSpPr>
            <p:spPr bwMode="auto">
              <a:xfrm>
                <a:off x="3829" y="2225"/>
                <a:ext cx="15" cy="11"/>
              </a:xfrm>
              <a:custGeom>
                <a:avLst/>
                <a:gdLst>
                  <a:gd name="T0" fmla="*/ 10 w 10"/>
                  <a:gd name="T1" fmla="*/ 8 h 8"/>
                  <a:gd name="T2" fmla="*/ 0 w 10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8">
                    <a:moveTo>
                      <a:pt x="10" y="8"/>
                    </a:moveTo>
                    <a:cubicBezTo>
                      <a:pt x="10" y="8"/>
                      <a:pt x="3" y="5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1" name="Freeform 144"/>
              <p:cNvSpPr>
                <a:spLocks/>
              </p:cNvSpPr>
              <p:nvPr/>
            </p:nvSpPr>
            <p:spPr bwMode="auto">
              <a:xfrm>
                <a:off x="3821" y="2132"/>
                <a:ext cx="14" cy="9"/>
              </a:xfrm>
              <a:custGeom>
                <a:avLst/>
                <a:gdLst>
                  <a:gd name="T0" fmla="*/ 10 w 10"/>
                  <a:gd name="T1" fmla="*/ 7 h 7"/>
                  <a:gd name="T2" fmla="*/ 0 w 10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7">
                    <a:moveTo>
                      <a:pt x="10" y="7"/>
                    </a:moveTo>
                    <a:cubicBezTo>
                      <a:pt x="10" y="7"/>
                      <a:pt x="3" y="3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2" name="Freeform 145"/>
              <p:cNvSpPr>
                <a:spLocks/>
              </p:cNvSpPr>
              <p:nvPr/>
            </p:nvSpPr>
            <p:spPr bwMode="auto">
              <a:xfrm>
                <a:off x="3832" y="2126"/>
                <a:ext cx="13" cy="6"/>
              </a:xfrm>
              <a:custGeom>
                <a:avLst/>
                <a:gdLst>
                  <a:gd name="T0" fmla="*/ 10 w 10"/>
                  <a:gd name="T1" fmla="*/ 4 h 4"/>
                  <a:gd name="T2" fmla="*/ 0 w 10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4">
                    <a:moveTo>
                      <a:pt x="10" y="4"/>
                    </a:moveTo>
                    <a:cubicBezTo>
                      <a:pt x="10" y="4"/>
                      <a:pt x="3" y="2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3" name="Freeform 146"/>
              <p:cNvSpPr>
                <a:spLocks/>
              </p:cNvSpPr>
              <p:nvPr/>
            </p:nvSpPr>
            <p:spPr bwMode="auto">
              <a:xfrm>
                <a:off x="3824" y="2056"/>
                <a:ext cx="12" cy="7"/>
              </a:xfrm>
              <a:custGeom>
                <a:avLst/>
                <a:gdLst>
                  <a:gd name="T0" fmla="*/ 9 w 9"/>
                  <a:gd name="T1" fmla="*/ 5 h 5"/>
                  <a:gd name="T2" fmla="*/ 0 w 9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9" y="5"/>
                    </a:moveTo>
                    <a:cubicBezTo>
                      <a:pt x="9" y="5"/>
                      <a:pt x="3" y="3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4" name="Freeform 147"/>
              <p:cNvSpPr>
                <a:spLocks/>
              </p:cNvSpPr>
              <p:nvPr/>
            </p:nvSpPr>
            <p:spPr bwMode="auto">
              <a:xfrm>
                <a:off x="3833" y="2048"/>
                <a:ext cx="15" cy="6"/>
              </a:xfrm>
              <a:custGeom>
                <a:avLst/>
                <a:gdLst>
                  <a:gd name="T0" fmla="*/ 11 w 11"/>
                  <a:gd name="T1" fmla="*/ 5 h 5"/>
                  <a:gd name="T2" fmla="*/ 0 w 11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11" y="5"/>
                      <a:pt x="3" y="3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5" name="Freeform 148"/>
              <p:cNvSpPr>
                <a:spLocks/>
              </p:cNvSpPr>
              <p:nvPr/>
            </p:nvSpPr>
            <p:spPr bwMode="auto">
              <a:xfrm>
                <a:off x="3816" y="1952"/>
                <a:ext cx="5" cy="11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cubicBezTo>
                      <a:pt x="4" y="8"/>
                      <a:pt x="0" y="2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6" name="Freeform 149"/>
              <p:cNvSpPr>
                <a:spLocks/>
              </p:cNvSpPr>
              <p:nvPr/>
            </p:nvSpPr>
            <p:spPr bwMode="auto">
              <a:xfrm>
                <a:off x="3831" y="1943"/>
                <a:ext cx="4" cy="9"/>
              </a:xfrm>
              <a:custGeom>
                <a:avLst/>
                <a:gdLst>
                  <a:gd name="T0" fmla="*/ 3 w 3"/>
                  <a:gd name="T1" fmla="*/ 7 h 7"/>
                  <a:gd name="T2" fmla="*/ 0 w 3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1" y="4"/>
                      <a:pt x="0" y="0"/>
                    </a:cubicBezTo>
                  </a:path>
                </a:pathLst>
              </a:custGeom>
              <a:noFill/>
              <a:ln w="4763" cap="flat">
                <a:solidFill>
                  <a:srgbClr val="34343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7" name="Freeform 150"/>
              <p:cNvSpPr>
                <a:spLocks/>
              </p:cNvSpPr>
              <p:nvPr/>
            </p:nvSpPr>
            <p:spPr bwMode="auto">
              <a:xfrm>
                <a:off x="3547" y="1389"/>
                <a:ext cx="144" cy="857"/>
              </a:xfrm>
              <a:custGeom>
                <a:avLst/>
                <a:gdLst>
                  <a:gd name="T0" fmla="*/ 80 w 106"/>
                  <a:gd name="T1" fmla="*/ 0 h 631"/>
                  <a:gd name="T2" fmla="*/ 42 w 106"/>
                  <a:gd name="T3" fmla="*/ 122 h 631"/>
                  <a:gd name="T4" fmla="*/ 42 w 106"/>
                  <a:gd name="T5" fmla="*/ 167 h 631"/>
                  <a:gd name="T6" fmla="*/ 47 w 106"/>
                  <a:gd name="T7" fmla="*/ 211 h 631"/>
                  <a:gd name="T8" fmla="*/ 62 w 106"/>
                  <a:gd name="T9" fmla="*/ 271 h 631"/>
                  <a:gd name="T10" fmla="*/ 28 w 106"/>
                  <a:gd name="T11" fmla="*/ 298 h 631"/>
                  <a:gd name="T12" fmla="*/ 36 w 106"/>
                  <a:gd name="T13" fmla="*/ 397 h 631"/>
                  <a:gd name="T14" fmla="*/ 3 w 106"/>
                  <a:gd name="T15" fmla="*/ 439 h 631"/>
                  <a:gd name="T16" fmla="*/ 36 w 106"/>
                  <a:gd name="T17" fmla="*/ 502 h 631"/>
                  <a:gd name="T18" fmla="*/ 28 w 106"/>
                  <a:gd name="T19" fmla="*/ 546 h 631"/>
                  <a:gd name="T20" fmla="*/ 50 w 106"/>
                  <a:gd name="T21" fmla="*/ 592 h 631"/>
                  <a:gd name="T22" fmla="*/ 61 w 106"/>
                  <a:gd name="T23" fmla="*/ 627 h 631"/>
                  <a:gd name="T24" fmla="*/ 85 w 106"/>
                  <a:gd name="T25" fmla="*/ 577 h 631"/>
                  <a:gd name="T26" fmla="*/ 67 w 106"/>
                  <a:gd name="T27" fmla="*/ 523 h 631"/>
                  <a:gd name="T28" fmla="*/ 77 w 106"/>
                  <a:gd name="T29" fmla="*/ 495 h 631"/>
                  <a:gd name="T30" fmla="*/ 62 w 106"/>
                  <a:gd name="T31" fmla="*/ 467 h 631"/>
                  <a:gd name="T32" fmla="*/ 64 w 106"/>
                  <a:gd name="T33" fmla="*/ 440 h 631"/>
                  <a:gd name="T34" fmla="*/ 83 w 106"/>
                  <a:gd name="T35" fmla="*/ 394 h 631"/>
                  <a:gd name="T36" fmla="*/ 70 w 106"/>
                  <a:gd name="T37" fmla="*/ 349 h 631"/>
                  <a:gd name="T38" fmla="*/ 79 w 106"/>
                  <a:gd name="T39" fmla="*/ 312 h 631"/>
                  <a:gd name="T40" fmla="*/ 73 w 106"/>
                  <a:gd name="T41" fmla="*/ 251 h 631"/>
                  <a:gd name="T42" fmla="*/ 60 w 106"/>
                  <a:gd name="T43" fmla="*/ 194 h 631"/>
                  <a:gd name="T44" fmla="*/ 71 w 106"/>
                  <a:gd name="T45" fmla="*/ 107 h 631"/>
                  <a:gd name="T46" fmla="*/ 84 w 106"/>
                  <a:gd name="T47" fmla="*/ 63 h 631"/>
                  <a:gd name="T48" fmla="*/ 86 w 106"/>
                  <a:gd name="T49" fmla="*/ 15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6" h="631">
                    <a:moveTo>
                      <a:pt x="80" y="0"/>
                    </a:moveTo>
                    <a:cubicBezTo>
                      <a:pt x="85" y="48"/>
                      <a:pt x="25" y="78"/>
                      <a:pt x="42" y="122"/>
                    </a:cubicBezTo>
                    <a:cubicBezTo>
                      <a:pt x="52" y="147"/>
                      <a:pt x="60" y="145"/>
                      <a:pt x="42" y="167"/>
                    </a:cubicBezTo>
                    <a:cubicBezTo>
                      <a:pt x="24" y="186"/>
                      <a:pt x="38" y="190"/>
                      <a:pt x="47" y="211"/>
                    </a:cubicBezTo>
                    <a:cubicBezTo>
                      <a:pt x="54" y="226"/>
                      <a:pt x="65" y="255"/>
                      <a:pt x="62" y="271"/>
                    </a:cubicBezTo>
                    <a:cubicBezTo>
                      <a:pt x="58" y="295"/>
                      <a:pt x="39" y="284"/>
                      <a:pt x="28" y="298"/>
                    </a:cubicBezTo>
                    <a:cubicBezTo>
                      <a:pt x="9" y="322"/>
                      <a:pt x="88" y="364"/>
                      <a:pt x="36" y="397"/>
                    </a:cubicBezTo>
                    <a:cubicBezTo>
                      <a:pt x="21" y="407"/>
                      <a:pt x="0" y="415"/>
                      <a:pt x="3" y="439"/>
                    </a:cubicBezTo>
                    <a:cubicBezTo>
                      <a:pt x="6" y="463"/>
                      <a:pt x="39" y="473"/>
                      <a:pt x="36" y="502"/>
                    </a:cubicBezTo>
                    <a:cubicBezTo>
                      <a:pt x="34" y="521"/>
                      <a:pt x="18" y="526"/>
                      <a:pt x="28" y="546"/>
                    </a:cubicBezTo>
                    <a:cubicBezTo>
                      <a:pt x="38" y="564"/>
                      <a:pt x="53" y="569"/>
                      <a:pt x="50" y="592"/>
                    </a:cubicBezTo>
                    <a:cubicBezTo>
                      <a:pt x="49" y="606"/>
                      <a:pt x="39" y="624"/>
                      <a:pt x="61" y="627"/>
                    </a:cubicBezTo>
                    <a:cubicBezTo>
                      <a:pt x="86" y="631"/>
                      <a:pt x="88" y="596"/>
                      <a:pt x="85" y="577"/>
                    </a:cubicBezTo>
                    <a:cubicBezTo>
                      <a:pt x="83" y="558"/>
                      <a:pt x="67" y="539"/>
                      <a:pt x="67" y="523"/>
                    </a:cubicBezTo>
                    <a:cubicBezTo>
                      <a:pt x="67" y="514"/>
                      <a:pt x="77" y="506"/>
                      <a:pt x="77" y="495"/>
                    </a:cubicBezTo>
                    <a:cubicBezTo>
                      <a:pt x="76" y="480"/>
                      <a:pt x="69" y="478"/>
                      <a:pt x="62" y="467"/>
                    </a:cubicBezTo>
                    <a:cubicBezTo>
                      <a:pt x="53" y="452"/>
                      <a:pt x="54" y="452"/>
                      <a:pt x="64" y="440"/>
                    </a:cubicBezTo>
                    <a:cubicBezTo>
                      <a:pt x="75" y="424"/>
                      <a:pt x="84" y="416"/>
                      <a:pt x="83" y="394"/>
                    </a:cubicBezTo>
                    <a:cubicBezTo>
                      <a:pt x="81" y="379"/>
                      <a:pt x="71" y="364"/>
                      <a:pt x="70" y="349"/>
                    </a:cubicBezTo>
                    <a:cubicBezTo>
                      <a:pt x="69" y="334"/>
                      <a:pt x="77" y="326"/>
                      <a:pt x="79" y="312"/>
                    </a:cubicBezTo>
                    <a:cubicBezTo>
                      <a:pt x="82" y="292"/>
                      <a:pt x="73" y="272"/>
                      <a:pt x="73" y="251"/>
                    </a:cubicBezTo>
                    <a:cubicBezTo>
                      <a:pt x="73" y="229"/>
                      <a:pt x="62" y="214"/>
                      <a:pt x="60" y="194"/>
                    </a:cubicBezTo>
                    <a:cubicBezTo>
                      <a:pt x="106" y="180"/>
                      <a:pt x="68" y="138"/>
                      <a:pt x="71" y="107"/>
                    </a:cubicBezTo>
                    <a:cubicBezTo>
                      <a:pt x="73" y="92"/>
                      <a:pt x="82" y="79"/>
                      <a:pt x="84" y="63"/>
                    </a:cubicBezTo>
                    <a:cubicBezTo>
                      <a:pt x="86" y="47"/>
                      <a:pt x="86" y="31"/>
                      <a:pt x="86" y="15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8" name="Freeform 151"/>
              <p:cNvSpPr>
                <a:spLocks/>
              </p:cNvSpPr>
              <p:nvPr/>
            </p:nvSpPr>
            <p:spPr bwMode="auto">
              <a:xfrm>
                <a:off x="3919" y="1401"/>
                <a:ext cx="125" cy="526"/>
              </a:xfrm>
              <a:custGeom>
                <a:avLst/>
                <a:gdLst>
                  <a:gd name="T0" fmla="*/ 68 w 92"/>
                  <a:gd name="T1" fmla="*/ 0 h 387"/>
                  <a:gd name="T2" fmla="*/ 61 w 92"/>
                  <a:gd name="T3" fmla="*/ 165 h 387"/>
                  <a:gd name="T4" fmla="*/ 61 w 92"/>
                  <a:gd name="T5" fmla="*/ 231 h 387"/>
                  <a:gd name="T6" fmla="*/ 29 w 92"/>
                  <a:gd name="T7" fmla="*/ 251 h 387"/>
                  <a:gd name="T8" fmla="*/ 16 w 92"/>
                  <a:gd name="T9" fmla="*/ 268 h 387"/>
                  <a:gd name="T10" fmla="*/ 47 w 92"/>
                  <a:gd name="T11" fmla="*/ 287 h 387"/>
                  <a:gd name="T12" fmla="*/ 35 w 92"/>
                  <a:gd name="T13" fmla="*/ 320 h 387"/>
                  <a:gd name="T14" fmla="*/ 52 w 92"/>
                  <a:gd name="T15" fmla="*/ 352 h 387"/>
                  <a:gd name="T16" fmla="*/ 60 w 92"/>
                  <a:gd name="T17" fmla="*/ 387 h 387"/>
                  <a:gd name="T18" fmla="*/ 74 w 92"/>
                  <a:gd name="T19" fmla="*/ 360 h 387"/>
                  <a:gd name="T20" fmla="*/ 61 w 92"/>
                  <a:gd name="T21" fmla="*/ 331 h 387"/>
                  <a:gd name="T22" fmla="*/ 66 w 92"/>
                  <a:gd name="T23" fmla="*/ 294 h 387"/>
                  <a:gd name="T24" fmla="*/ 46 w 92"/>
                  <a:gd name="T25" fmla="*/ 264 h 387"/>
                  <a:gd name="T26" fmla="*/ 74 w 92"/>
                  <a:gd name="T27" fmla="*/ 242 h 387"/>
                  <a:gd name="T28" fmla="*/ 86 w 92"/>
                  <a:gd name="T29" fmla="*/ 207 h 387"/>
                  <a:gd name="T30" fmla="*/ 63 w 92"/>
                  <a:gd name="T31" fmla="*/ 140 h 387"/>
                  <a:gd name="T32" fmla="*/ 62 w 92"/>
                  <a:gd name="T33" fmla="*/ 100 h 387"/>
                  <a:gd name="T34" fmla="*/ 84 w 92"/>
                  <a:gd name="T35" fmla="*/ 66 h 387"/>
                  <a:gd name="T36" fmla="*/ 77 w 92"/>
                  <a:gd name="T37" fmla="*/ 49 h 387"/>
                  <a:gd name="T38" fmla="*/ 84 w 92"/>
                  <a:gd name="T39" fmla="*/ 31 h 387"/>
                  <a:gd name="T40" fmla="*/ 74 w 92"/>
                  <a:gd name="T41" fmla="*/ 1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2" h="387">
                    <a:moveTo>
                      <a:pt x="68" y="0"/>
                    </a:moveTo>
                    <a:cubicBezTo>
                      <a:pt x="68" y="55"/>
                      <a:pt x="30" y="113"/>
                      <a:pt x="61" y="165"/>
                    </a:cubicBezTo>
                    <a:cubicBezTo>
                      <a:pt x="75" y="189"/>
                      <a:pt x="86" y="211"/>
                      <a:pt x="61" y="231"/>
                    </a:cubicBezTo>
                    <a:cubicBezTo>
                      <a:pt x="52" y="238"/>
                      <a:pt x="39" y="246"/>
                      <a:pt x="29" y="251"/>
                    </a:cubicBezTo>
                    <a:cubicBezTo>
                      <a:pt x="19" y="256"/>
                      <a:pt x="0" y="258"/>
                      <a:pt x="16" y="268"/>
                    </a:cubicBezTo>
                    <a:cubicBezTo>
                      <a:pt x="26" y="276"/>
                      <a:pt x="41" y="271"/>
                      <a:pt x="47" y="287"/>
                    </a:cubicBezTo>
                    <a:cubicBezTo>
                      <a:pt x="52" y="304"/>
                      <a:pt x="40" y="308"/>
                      <a:pt x="35" y="320"/>
                    </a:cubicBezTo>
                    <a:cubicBezTo>
                      <a:pt x="27" y="337"/>
                      <a:pt x="41" y="341"/>
                      <a:pt x="52" y="352"/>
                    </a:cubicBezTo>
                    <a:cubicBezTo>
                      <a:pt x="62" y="363"/>
                      <a:pt x="61" y="372"/>
                      <a:pt x="60" y="387"/>
                    </a:cubicBezTo>
                    <a:cubicBezTo>
                      <a:pt x="65" y="379"/>
                      <a:pt x="72" y="369"/>
                      <a:pt x="74" y="360"/>
                    </a:cubicBezTo>
                    <a:cubicBezTo>
                      <a:pt x="79" y="340"/>
                      <a:pt x="66" y="345"/>
                      <a:pt x="61" y="331"/>
                    </a:cubicBezTo>
                    <a:cubicBezTo>
                      <a:pt x="57" y="320"/>
                      <a:pt x="68" y="306"/>
                      <a:pt x="66" y="294"/>
                    </a:cubicBezTo>
                    <a:cubicBezTo>
                      <a:pt x="65" y="280"/>
                      <a:pt x="56" y="270"/>
                      <a:pt x="46" y="264"/>
                    </a:cubicBezTo>
                    <a:cubicBezTo>
                      <a:pt x="51" y="252"/>
                      <a:pt x="66" y="250"/>
                      <a:pt x="74" y="242"/>
                    </a:cubicBezTo>
                    <a:cubicBezTo>
                      <a:pt x="82" y="233"/>
                      <a:pt x="85" y="219"/>
                      <a:pt x="86" y="207"/>
                    </a:cubicBezTo>
                    <a:cubicBezTo>
                      <a:pt x="88" y="177"/>
                      <a:pt x="73" y="164"/>
                      <a:pt x="63" y="140"/>
                    </a:cubicBezTo>
                    <a:cubicBezTo>
                      <a:pt x="58" y="128"/>
                      <a:pt x="56" y="111"/>
                      <a:pt x="62" y="100"/>
                    </a:cubicBezTo>
                    <a:cubicBezTo>
                      <a:pt x="71" y="84"/>
                      <a:pt x="92" y="85"/>
                      <a:pt x="84" y="66"/>
                    </a:cubicBezTo>
                    <a:cubicBezTo>
                      <a:pt x="81" y="59"/>
                      <a:pt x="76" y="60"/>
                      <a:pt x="77" y="49"/>
                    </a:cubicBezTo>
                    <a:cubicBezTo>
                      <a:pt x="78" y="43"/>
                      <a:pt x="84" y="37"/>
                      <a:pt x="84" y="31"/>
                    </a:cubicBezTo>
                    <a:cubicBezTo>
                      <a:pt x="85" y="19"/>
                      <a:pt x="75" y="12"/>
                      <a:pt x="74" y="1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19" name="Freeform 152"/>
              <p:cNvSpPr>
                <a:spLocks/>
              </p:cNvSpPr>
              <p:nvPr/>
            </p:nvSpPr>
            <p:spPr bwMode="auto">
              <a:xfrm>
                <a:off x="3091" y="1559"/>
                <a:ext cx="69" cy="283"/>
              </a:xfrm>
              <a:custGeom>
                <a:avLst/>
                <a:gdLst>
                  <a:gd name="T0" fmla="*/ 39 w 51"/>
                  <a:gd name="T1" fmla="*/ 0 h 209"/>
                  <a:gd name="T2" fmla="*/ 20 w 51"/>
                  <a:gd name="T3" fmla="*/ 27 h 209"/>
                  <a:gd name="T4" fmla="*/ 21 w 51"/>
                  <a:gd name="T5" fmla="*/ 63 h 209"/>
                  <a:gd name="T6" fmla="*/ 10 w 51"/>
                  <a:gd name="T7" fmla="*/ 90 h 209"/>
                  <a:gd name="T8" fmla="*/ 10 w 51"/>
                  <a:gd name="T9" fmla="*/ 114 h 209"/>
                  <a:gd name="T10" fmla="*/ 21 w 51"/>
                  <a:gd name="T11" fmla="*/ 163 h 209"/>
                  <a:gd name="T12" fmla="*/ 12 w 51"/>
                  <a:gd name="T13" fmla="*/ 173 h 209"/>
                  <a:gd name="T14" fmla="*/ 20 w 51"/>
                  <a:gd name="T15" fmla="*/ 188 h 209"/>
                  <a:gd name="T16" fmla="*/ 48 w 51"/>
                  <a:gd name="T17" fmla="*/ 209 h 209"/>
                  <a:gd name="T18" fmla="*/ 32 w 51"/>
                  <a:gd name="T19" fmla="*/ 166 h 209"/>
                  <a:gd name="T20" fmla="*/ 46 w 51"/>
                  <a:gd name="T21" fmla="*/ 142 h 209"/>
                  <a:gd name="T22" fmla="*/ 38 w 51"/>
                  <a:gd name="T23" fmla="*/ 115 h 209"/>
                  <a:gd name="T24" fmla="*/ 35 w 51"/>
                  <a:gd name="T25" fmla="*/ 94 h 209"/>
                  <a:gd name="T26" fmla="*/ 35 w 51"/>
                  <a:gd name="T27" fmla="*/ 64 h 209"/>
                  <a:gd name="T28" fmla="*/ 37 w 51"/>
                  <a:gd name="T29" fmla="*/ 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209">
                    <a:moveTo>
                      <a:pt x="39" y="0"/>
                    </a:moveTo>
                    <a:cubicBezTo>
                      <a:pt x="32" y="10"/>
                      <a:pt x="22" y="15"/>
                      <a:pt x="20" y="27"/>
                    </a:cubicBezTo>
                    <a:cubicBezTo>
                      <a:pt x="17" y="38"/>
                      <a:pt x="21" y="51"/>
                      <a:pt x="21" y="63"/>
                    </a:cubicBezTo>
                    <a:cubicBezTo>
                      <a:pt x="21" y="77"/>
                      <a:pt x="19" y="79"/>
                      <a:pt x="10" y="90"/>
                    </a:cubicBezTo>
                    <a:cubicBezTo>
                      <a:pt x="1" y="102"/>
                      <a:pt x="0" y="103"/>
                      <a:pt x="10" y="114"/>
                    </a:cubicBezTo>
                    <a:cubicBezTo>
                      <a:pt x="25" y="131"/>
                      <a:pt x="35" y="143"/>
                      <a:pt x="21" y="163"/>
                    </a:cubicBezTo>
                    <a:cubicBezTo>
                      <a:pt x="17" y="168"/>
                      <a:pt x="13" y="164"/>
                      <a:pt x="12" y="173"/>
                    </a:cubicBezTo>
                    <a:cubicBezTo>
                      <a:pt x="11" y="180"/>
                      <a:pt x="16" y="183"/>
                      <a:pt x="20" y="188"/>
                    </a:cubicBezTo>
                    <a:cubicBezTo>
                      <a:pt x="26" y="195"/>
                      <a:pt x="39" y="205"/>
                      <a:pt x="48" y="209"/>
                    </a:cubicBezTo>
                    <a:cubicBezTo>
                      <a:pt x="51" y="190"/>
                      <a:pt x="27" y="183"/>
                      <a:pt x="32" y="166"/>
                    </a:cubicBezTo>
                    <a:cubicBezTo>
                      <a:pt x="34" y="158"/>
                      <a:pt x="45" y="154"/>
                      <a:pt x="46" y="142"/>
                    </a:cubicBezTo>
                    <a:cubicBezTo>
                      <a:pt x="48" y="130"/>
                      <a:pt x="44" y="124"/>
                      <a:pt x="38" y="115"/>
                    </a:cubicBezTo>
                    <a:cubicBezTo>
                      <a:pt x="30" y="102"/>
                      <a:pt x="32" y="107"/>
                      <a:pt x="35" y="94"/>
                    </a:cubicBezTo>
                    <a:cubicBezTo>
                      <a:pt x="39" y="82"/>
                      <a:pt x="39" y="76"/>
                      <a:pt x="35" y="64"/>
                    </a:cubicBezTo>
                    <a:cubicBezTo>
                      <a:pt x="30" y="45"/>
                      <a:pt x="28" y="25"/>
                      <a:pt x="37" y="5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" name="Freeform 153"/>
              <p:cNvSpPr>
                <a:spLocks/>
              </p:cNvSpPr>
              <p:nvPr/>
            </p:nvSpPr>
            <p:spPr bwMode="auto">
              <a:xfrm>
                <a:off x="2804" y="1748"/>
                <a:ext cx="92" cy="260"/>
              </a:xfrm>
              <a:custGeom>
                <a:avLst/>
                <a:gdLst>
                  <a:gd name="T0" fmla="*/ 47 w 68"/>
                  <a:gd name="T1" fmla="*/ 0 h 192"/>
                  <a:gd name="T2" fmla="*/ 33 w 68"/>
                  <a:gd name="T3" fmla="*/ 52 h 192"/>
                  <a:gd name="T4" fmla="*/ 6 w 68"/>
                  <a:gd name="T5" fmla="*/ 84 h 192"/>
                  <a:gd name="T6" fmla="*/ 35 w 68"/>
                  <a:gd name="T7" fmla="*/ 140 h 192"/>
                  <a:gd name="T8" fmla="*/ 24 w 68"/>
                  <a:gd name="T9" fmla="*/ 192 h 192"/>
                  <a:gd name="T10" fmla="*/ 55 w 68"/>
                  <a:gd name="T11" fmla="*/ 154 h 192"/>
                  <a:gd name="T12" fmla="*/ 36 w 68"/>
                  <a:gd name="T13" fmla="*/ 107 h 192"/>
                  <a:gd name="T14" fmla="*/ 45 w 68"/>
                  <a:gd name="T15" fmla="*/ 58 h 192"/>
                  <a:gd name="T16" fmla="*/ 45 w 68"/>
                  <a:gd name="T17" fmla="*/ 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192">
                    <a:moveTo>
                      <a:pt x="47" y="0"/>
                    </a:moveTo>
                    <a:cubicBezTo>
                      <a:pt x="26" y="11"/>
                      <a:pt x="31" y="33"/>
                      <a:pt x="33" y="52"/>
                    </a:cubicBezTo>
                    <a:cubicBezTo>
                      <a:pt x="36" y="81"/>
                      <a:pt x="30" y="77"/>
                      <a:pt x="6" y="84"/>
                    </a:cubicBezTo>
                    <a:cubicBezTo>
                      <a:pt x="2" y="102"/>
                      <a:pt x="32" y="121"/>
                      <a:pt x="35" y="140"/>
                    </a:cubicBezTo>
                    <a:cubicBezTo>
                      <a:pt x="37" y="159"/>
                      <a:pt x="0" y="179"/>
                      <a:pt x="24" y="192"/>
                    </a:cubicBezTo>
                    <a:cubicBezTo>
                      <a:pt x="13" y="179"/>
                      <a:pt x="49" y="164"/>
                      <a:pt x="55" y="154"/>
                    </a:cubicBezTo>
                    <a:cubicBezTo>
                      <a:pt x="68" y="133"/>
                      <a:pt x="46" y="121"/>
                      <a:pt x="36" y="107"/>
                    </a:cubicBezTo>
                    <a:cubicBezTo>
                      <a:pt x="24" y="88"/>
                      <a:pt x="50" y="81"/>
                      <a:pt x="45" y="58"/>
                    </a:cubicBezTo>
                    <a:cubicBezTo>
                      <a:pt x="41" y="40"/>
                      <a:pt x="35" y="18"/>
                      <a:pt x="45" y="1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1" name="Freeform 154"/>
              <p:cNvSpPr>
                <a:spLocks/>
              </p:cNvSpPr>
              <p:nvPr/>
            </p:nvSpPr>
            <p:spPr bwMode="auto">
              <a:xfrm>
                <a:off x="2853" y="2039"/>
                <a:ext cx="34" cy="117"/>
              </a:xfrm>
              <a:custGeom>
                <a:avLst/>
                <a:gdLst>
                  <a:gd name="T0" fmla="*/ 0 w 26"/>
                  <a:gd name="T1" fmla="*/ 0 h 86"/>
                  <a:gd name="T2" fmla="*/ 1 w 26"/>
                  <a:gd name="T3" fmla="*/ 49 h 86"/>
                  <a:gd name="T4" fmla="*/ 14 w 26"/>
                  <a:gd name="T5" fmla="*/ 86 h 86"/>
                  <a:gd name="T6" fmla="*/ 11 w 26"/>
                  <a:gd name="T7" fmla="*/ 63 h 86"/>
                  <a:gd name="T8" fmla="*/ 18 w 26"/>
                  <a:gd name="T9" fmla="*/ 42 h 86"/>
                  <a:gd name="T10" fmla="*/ 5 w 26"/>
                  <a:gd name="T11" fmla="*/ 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86">
                    <a:moveTo>
                      <a:pt x="0" y="0"/>
                    </a:moveTo>
                    <a:cubicBezTo>
                      <a:pt x="12" y="16"/>
                      <a:pt x="3" y="33"/>
                      <a:pt x="1" y="49"/>
                    </a:cubicBezTo>
                    <a:cubicBezTo>
                      <a:pt x="0" y="64"/>
                      <a:pt x="12" y="71"/>
                      <a:pt x="14" y="86"/>
                    </a:cubicBezTo>
                    <a:cubicBezTo>
                      <a:pt x="15" y="78"/>
                      <a:pt x="11" y="71"/>
                      <a:pt x="11" y="63"/>
                    </a:cubicBezTo>
                    <a:cubicBezTo>
                      <a:pt x="11" y="53"/>
                      <a:pt x="15" y="50"/>
                      <a:pt x="18" y="42"/>
                    </a:cubicBezTo>
                    <a:cubicBezTo>
                      <a:pt x="26" y="23"/>
                      <a:pt x="9" y="19"/>
                      <a:pt x="5" y="2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2" name="Freeform 155"/>
              <p:cNvSpPr>
                <a:spLocks/>
              </p:cNvSpPr>
              <p:nvPr/>
            </p:nvSpPr>
            <p:spPr bwMode="auto">
              <a:xfrm>
                <a:off x="2831" y="1640"/>
                <a:ext cx="58" cy="43"/>
              </a:xfrm>
              <a:custGeom>
                <a:avLst/>
                <a:gdLst>
                  <a:gd name="T0" fmla="*/ 42 w 43"/>
                  <a:gd name="T1" fmla="*/ 0 h 32"/>
                  <a:gd name="T2" fmla="*/ 31 w 43"/>
                  <a:gd name="T3" fmla="*/ 32 h 32"/>
                  <a:gd name="T4" fmla="*/ 43 w 43"/>
                  <a:gd name="T5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2">
                    <a:moveTo>
                      <a:pt x="42" y="0"/>
                    </a:moveTo>
                    <a:cubicBezTo>
                      <a:pt x="41" y="5"/>
                      <a:pt x="0" y="31"/>
                      <a:pt x="31" y="32"/>
                    </a:cubicBezTo>
                    <a:cubicBezTo>
                      <a:pt x="26" y="20"/>
                      <a:pt x="38" y="14"/>
                      <a:pt x="43" y="4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3" name="Freeform 156"/>
              <p:cNvSpPr>
                <a:spLocks/>
              </p:cNvSpPr>
              <p:nvPr/>
            </p:nvSpPr>
            <p:spPr bwMode="auto">
              <a:xfrm>
                <a:off x="2522" y="1743"/>
                <a:ext cx="54" cy="244"/>
              </a:xfrm>
              <a:custGeom>
                <a:avLst/>
                <a:gdLst>
                  <a:gd name="T0" fmla="*/ 13 w 40"/>
                  <a:gd name="T1" fmla="*/ 0 h 179"/>
                  <a:gd name="T2" fmla="*/ 12 w 40"/>
                  <a:gd name="T3" fmla="*/ 25 h 179"/>
                  <a:gd name="T4" fmla="*/ 1 w 40"/>
                  <a:gd name="T5" fmla="*/ 46 h 179"/>
                  <a:gd name="T6" fmla="*/ 12 w 40"/>
                  <a:gd name="T7" fmla="*/ 90 h 179"/>
                  <a:gd name="T8" fmla="*/ 12 w 40"/>
                  <a:gd name="T9" fmla="*/ 139 h 179"/>
                  <a:gd name="T10" fmla="*/ 17 w 40"/>
                  <a:gd name="T11" fmla="*/ 179 h 179"/>
                  <a:gd name="T12" fmla="*/ 35 w 40"/>
                  <a:gd name="T13" fmla="*/ 132 h 179"/>
                  <a:gd name="T14" fmla="*/ 25 w 40"/>
                  <a:gd name="T15" fmla="*/ 128 h 179"/>
                  <a:gd name="T16" fmla="*/ 16 w 40"/>
                  <a:gd name="T17" fmla="*/ 64 h 179"/>
                  <a:gd name="T18" fmla="*/ 19 w 40"/>
                  <a:gd name="T19" fmla="*/ 52 h 179"/>
                  <a:gd name="T20" fmla="*/ 10 w 40"/>
                  <a:gd name="T21" fmla="*/ 37 h 179"/>
                  <a:gd name="T22" fmla="*/ 12 w 40"/>
                  <a:gd name="T23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179">
                    <a:moveTo>
                      <a:pt x="13" y="0"/>
                    </a:moveTo>
                    <a:cubicBezTo>
                      <a:pt x="13" y="8"/>
                      <a:pt x="14" y="18"/>
                      <a:pt x="12" y="25"/>
                    </a:cubicBezTo>
                    <a:cubicBezTo>
                      <a:pt x="9" y="33"/>
                      <a:pt x="2" y="39"/>
                      <a:pt x="1" y="46"/>
                    </a:cubicBezTo>
                    <a:cubicBezTo>
                      <a:pt x="0" y="58"/>
                      <a:pt x="10" y="77"/>
                      <a:pt x="12" y="90"/>
                    </a:cubicBezTo>
                    <a:cubicBezTo>
                      <a:pt x="14" y="106"/>
                      <a:pt x="14" y="123"/>
                      <a:pt x="12" y="139"/>
                    </a:cubicBezTo>
                    <a:cubicBezTo>
                      <a:pt x="10" y="153"/>
                      <a:pt x="5" y="169"/>
                      <a:pt x="17" y="179"/>
                    </a:cubicBezTo>
                    <a:cubicBezTo>
                      <a:pt x="16" y="160"/>
                      <a:pt x="40" y="151"/>
                      <a:pt x="35" y="132"/>
                    </a:cubicBezTo>
                    <a:cubicBezTo>
                      <a:pt x="32" y="131"/>
                      <a:pt x="29" y="128"/>
                      <a:pt x="25" y="128"/>
                    </a:cubicBezTo>
                    <a:cubicBezTo>
                      <a:pt x="21" y="108"/>
                      <a:pt x="17" y="85"/>
                      <a:pt x="16" y="64"/>
                    </a:cubicBezTo>
                    <a:cubicBezTo>
                      <a:pt x="16" y="59"/>
                      <a:pt x="20" y="58"/>
                      <a:pt x="19" y="52"/>
                    </a:cubicBezTo>
                    <a:cubicBezTo>
                      <a:pt x="18" y="46"/>
                      <a:pt x="11" y="44"/>
                      <a:pt x="10" y="37"/>
                    </a:cubicBezTo>
                    <a:cubicBezTo>
                      <a:pt x="8" y="27"/>
                      <a:pt x="16" y="17"/>
                      <a:pt x="12" y="6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4" name="Freeform 157"/>
              <p:cNvSpPr>
                <a:spLocks/>
              </p:cNvSpPr>
              <p:nvPr/>
            </p:nvSpPr>
            <p:spPr bwMode="auto">
              <a:xfrm>
                <a:off x="2529" y="2046"/>
                <a:ext cx="22" cy="74"/>
              </a:xfrm>
              <a:custGeom>
                <a:avLst/>
                <a:gdLst>
                  <a:gd name="T0" fmla="*/ 11 w 16"/>
                  <a:gd name="T1" fmla="*/ 0 h 54"/>
                  <a:gd name="T2" fmla="*/ 1 w 16"/>
                  <a:gd name="T3" fmla="*/ 25 h 54"/>
                  <a:gd name="T4" fmla="*/ 7 w 16"/>
                  <a:gd name="T5" fmla="*/ 54 h 54"/>
                  <a:gd name="T6" fmla="*/ 16 w 16"/>
                  <a:gd name="T7" fmla="*/ 26 h 54"/>
                  <a:gd name="T8" fmla="*/ 13 w 16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4">
                    <a:moveTo>
                      <a:pt x="11" y="0"/>
                    </a:moveTo>
                    <a:cubicBezTo>
                      <a:pt x="9" y="9"/>
                      <a:pt x="0" y="15"/>
                      <a:pt x="1" y="25"/>
                    </a:cubicBezTo>
                    <a:cubicBezTo>
                      <a:pt x="2" y="36"/>
                      <a:pt x="11" y="41"/>
                      <a:pt x="7" y="54"/>
                    </a:cubicBezTo>
                    <a:cubicBezTo>
                      <a:pt x="9" y="44"/>
                      <a:pt x="16" y="37"/>
                      <a:pt x="16" y="26"/>
                    </a:cubicBezTo>
                    <a:cubicBezTo>
                      <a:pt x="15" y="16"/>
                      <a:pt x="9" y="11"/>
                      <a:pt x="13" y="0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5" name="Freeform 158"/>
              <p:cNvSpPr>
                <a:spLocks/>
              </p:cNvSpPr>
              <p:nvPr/>
            </p:nvSpPr>
            <p:spPr bwMode="auto">
              <a:xfrm>
                <a:off x="2190" y="2162"/>
                <a:ext cx="30" cy="169"/>
              </a:xfrm>
              <a:custGeom>
                <a:avLst/>
                <a:gdLst>
                  <a:gd name="T0" fmla="*/ 11 w 22"/>
                  <a:gd name="T1" fmla="*/ 0 h 125"/>
                  <a:gd name="T2" fmla="*/ 8 w 22"/>
                  <a:gd name="T3" fmla="*/ 73 h 125"/>
                  <a:gd name="T4" fmla="*/ 22 w 22"/>
                  <a:gd name="T5" fmla="*/ 125 h 125"/>
                  <a:gd name="T6" fmla="*/ 15 w 22"/>
                  <a:gd name="T7" fmla="*/ 59 h 125"/>
                  <a:gd name="T8" fmla="*/ 9 w 22"/>
                  <a:gd name="T9" fmla="*/ 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25">
                    <a:moveTo>
                      <a:pt x="11" y="0"/>
                    </a:moveTo>
                    <a:cubicBezTo>
                      <a:pt x="8" y="24"/>
                      <a:pt x="9" y="49"/>
                      <a:pt x="8" y="73"/>
                    </a:cubicBezTo>
                    <a:cubicBezTo>
                      <a:pt x="7" y="89"/>
                      <a:pt x="0" y="122"/>
                      <a:pt x="22" y="125"/>
                    </a:cubicBezTo>
                    <a:cubicBezTo>
                      <a:pt x="14" y="105"/>
                      <a:pt x="17" y="81"/>
                      <a:pt x="15" y="59"/>
                    </a:cubicBezTo>
                    <a:cubicBezTo>
                      <a:pt x="14" y="42"/>
                      <a:pt x="12" y="24"/>
                      <a:pt x="9" y="7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6" name="Freeform 159"/>
              <p:cNvSpPr>
                <a:spLocks/>
              </p:cNvSpPr>
              <p:nvPr/>
            </p:nvSpPr>
            <p:spPr bwMode="auto">
              <a:xfrm>
                <a:off x="1379" y="1707"/>
                <a:ext cx="60" cy="253"/>
              </a:xfrm>
              <a:custGeom>
                <a:avLst/>
                <a:gdLst>
                  <a:gd name="T0" fmla="*/ 30 w 44"/>
                  <a:gd name="T1" fmla="*/ 15 h 187"/>
                  <a:gd name="T2" fmla="*/ 16 w 44"/>
                  <a:gd name="T3" fmla="*/ 12 h 187"/>
                  <a:gd name="T4" fmla="*/ 24 w 44"/>
                  <a:gd name="T5" fmla="*/ 50 h 187"/>
                  <a:gd name="T6" fmla="*/ 16 w 44"/>
                  <a:gd name="T7" fmla="*/ 107 h 187"/>
                  <a:gd name="T8" fmla="*/ 16 w 44"/>
                  <a:gd name="T9" fmla="*/ 144 h 187"/>
                  <a:gd name="T10" fmla="*/ 34 w 44"/>
                  <a:gd name="T11" fmla="*/ 187 h 187"/>
                  <a:gd name="T12" fmla="*/ 29 w 44"/>
                  <a:gd name="T13" fmla="*/ 147 h 187"/>
                  <a:gd name="T14" fmla="*/ 27 w 44"/>
                  <a:gd name="T15" fmla="*/ 117 h 187"/>
                  <a:gd name="T16" fmla="*/ 44 w 44"/>
                  <a:gd name="T17" fmla="*/ 74 h 187"/>
                  <a:gd name="T18" fmla="*/ 33 w 44"/>
                  <a:gd name="T19" fmla="*/ 2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187">
                    <a:moveTo>
                      <a:pt x="30" y="15"/>
                    </a:moveTo>
                    <a:cubicBezTo>
                      <a:pt x="24" y="15"/>
                      <a:pt x="19" y="0"/>
                      <a:pt x="16" y="12"/>
                    </a:cubicBezTo>
                    <a:cubicBezTo>
                      <a:pt x="14" y="22"/>
                      <a:pt x="21" y="41"/>
                      <a:pt x="24" y="50"/>
                    </a:cubicBezTo>
                    <a:cubicBezTo>
                      <a:pt x="29" y="72"/>
                      <a:pt x="35" y="92"/>
                      <a:pt x="16" y="107"/>
                    </a:cubicBezTo>
                    <a:cubicBezTo>
                      <a:pt x="0" y="119"/>
                      <a:pt x="2" y="130"/>
                      <a:pt x="16" y="144"/>
                    </a:cubicBezTo>
                    <a:cubicBezTo>
                      <a:pt x="29" y="157"/>
                      <a:pt x="40" y="168"/>
                      <a:pt x="34" y="187"/>
                    </a:cubicBezTo>
                    <a:cubicBezTo>
                      <a:pt x="43" y="174"/>
                      <a:pt x="38" y="159"/>
                      <a:pt x="29" y="147"/>
                    </a:cubicBezTo>
                    <a:cubicBezTo>
                      <a:pt x="20" y="135"/>
                      <a:pt x="15" y="129"/>
                      <a:pt x="27" y="117"/>
                    </a:cubicBezTo>
                    <a:cubicBezTo>
                      <a:pt x="39" y="103"/>
                      <a:pt x="44" y="94"/>
                      <a:pt x="44" y="74"/>
                    </a:cubicBezTo>
                    <a:cubicBezTo>
                      <a:pt x="44" y="56"/>
                      <a:pt x="39" y="36"/>
                      <a:pt x="33" y="20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7" name="Freeform 160"/>
              <p:cNvSpPr>
                <a:spLocks/>
              </p:cNvSpPr>
              <p:nvPr/>
            </p:nvSpPr>
            <p:spPr bwMode="auto">
              <a:xfrm>
                <a:off x="3259" y="1932"/>
                <a:ext cx="16" cy="136"/>
              </a:xfrm>
              <a:custGeom>
                <a:avLst/>
                <a:gdLst>
                  <a:gd name="T0" fmla="*/ 6 w 12"/>
                  <a:gd name="T1" fmla="*/ 0 h 100"/>
                  <a:gd name="T2" fmla="*/ 1 w 12"/>
                  <a:gd name="T3" fmla="*/ 60 h 100"/>
                  <a:gd name="T4" fmla="*/ 8 w 12"/>
                  <a:gd name="T5" fmla="*/ 100 h 100"/>
                  <a:gd name="T6" fmla="*/ 7 w 12"/>
                  <a:gd name="T7" fmla="*/ 66 h 100"/>
                  <a:gd name="T8" fmla="*/ 6 w 12"/>
                  <a:gd name="T9" fmla="*/ 40 h 100"/>
                  <a:gd name="T10" fmla="*/ 6 w 12"/>
                  <a:gd name="T11" fmla="*/ 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00">
                    <a:moveTo>
                      <a:pt x="6" y="0"/>
                    </a:moveTo>
                    <a:cubicBezTo>
                      <a:pt x="0" y="18"/>
                      <a:pt x="1" y="41"/>
                      <a:pt x="1" y="60"/>
                    </a:cubicBezTo>
                    <a:cubicBezTo>
                      <a:pt x="1" y="68"/>
                      <a:pt x="1" y="95"/>
                      <a:pt x="8" y="100"/>
                    </a:cubicBezTo>
                    <a:cubicBezTo>
                      <a:pt x="12" y="92"/>
                      <a:pt x="8" y="76"/>
                      <a:pt x="7" y="66"/>
                    </a:cubicBezTo>
                    <a:cubicBezTo>
                      <a:pt x="6" y="58"/>
                      <a:pt x="6" y="49"/>
                      <a:pt x="6" y="40"/>
                    </a:cubicBezTo>
                    <a:cubicBezTo>
                      <a:pt x="6" y="29"/>
                      <a:pt x="6" y="17"/>
                      <a:pt x="6" y="6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8" name="Freeform 161"/>
              <p:cNvSpPr>
                <a:spLocks/>
              </p:cNvSpPr>
              <p:nvPr/>
            </p:nvSpPr>
            <p:spPr bwMode="auto">
              <a:xfrm>
                <a:off x="3235" y="2093"/>
                <a:ext cx="56" cy="200"/>
              </a:xfrm>
              <a:custGeom>
                <a:avLst/>
                <a:gdLst>
                  <a:gd name="T0" fmla="*/ 27 w 42"/>
                  <a:gd name="T1" fmla="*/ 0 h 147"/>
                  <a:gd name="T2" fmla="*/ 7 w 42"/>
                  <a:gd name="T3" fmla="*/ 33 h 147"/>
                  <a:gd name="T4" fmla="*/ 20 w 42"/>
                  <a:gd name="T5" fmla="*/ 70 h 147"/>
                  <a:gd name="T6" fmla="*/ 11 w 42"/>
                  <a:gd name="T7" fmla="*/ 88 h 147"/>
                  <a:gd name="T8" fmla="*/ 19 w 42"/>
                  <a:gd name="T9" fmla="*/ 105 h 147"/>
                  <a:gd name="T10" fmla="*/ 22 w 42"/>
                  <a:gd name="T11" fmla="*/ 147 h 147"/>
                  <a:gd name="T12" fmla="*/ 24 w 42"/>
                  <a:gd name="T13" fmla="*/ 101 h 147"/>
                  <a:gd name="T14" fmla="*/ 42 w 42"/>
                  <a:gd name="T15" fmla="*/ 60 h 147"/>
                  <a:gd name="T16" fmla="*/ 23 w 42"/>
                  <a:gd name="T17" fmla="*/ 39 h 147"/>
                  <a:gd name="T18" fmla="*/ 24 w 42"/>
                  <a:gd name="T19" fmla="*/ 5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147">
                    <a:moveTo>
                      <a:pt x="27" y="0"/>
                    </a:moveTo>
                    <a:cubicBezTo>
                      <a:pt x="22" y="12"/>
                      <a:pt x="0" y="20"/>
                      <a:pt x="7" y="33"/>
                    </a:cubicBezTo>
                    <a:cubicBezTo>
                      <a:pt x="16" y="47"/>
                      <a:pt x="33" y="51"/>
                      <a:pt x="20" y="70"/>
                    </a:cubicBezTo>
                    <a:cubicBezTo>
                      <a:pt x="16" y="76"/>
                      <a:pt x="11" y="80"/>
                      <a:pt x="11" y="88"/>
                    </a:cubicBezTo>
                    <a:cubicBezTo>
                      <a:pt x="11" y="96"/>
                      <a:pt x="14" y="99"/>
                      <a:pt x="19" y="105"/>
                    </a:cubicBezTo>
                    <a:cubicBezTo>
                      <a:pt x="27" y="115"/>
                      <a:pt x="25" y="134"/>
                      <a:pt x="22" y="147"/>
                    </a:cubicBezTo>
                    <a:cubicBezTo>
                      <a:pt x="28" y="132"/>
                      <a:pt x="29" y="115"/>
                      <a:pt x="24" y="101"/>
                    </a:cubicBezTo>
                    <a:cubicBezTo>
                      <a:pt x="18" y="84"/>
                      <a:pt x="39" y="77"/>
                      <a:pt x="42" y="60"/>
                    </a:cubicBezTo>
                    <a:cubicBezTo>
                      <a:pt x="33" y="54"/>
                      <a:pt x="29" y="47"/>
                      <a:pt x="23" y="39"/>
                    </a:cubicBezTo>
                    <a:cubicBezTo>
                      <a:pt x="12" y="26"/>
                      <a:pt x="18" y="19"/>
                      <a:pt x="24" y="5"/>
                    </a:cubicBezTo>
                  </a:path>
                </a:pathLst>
              </a:custGeom>
              <a:solidFill>
                <a:srgbClr val="AA3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29" name="Freeform 162"/>
              <p:cNvSpPr>
                <a:spLocks/>
              </p:cNvSpPr>
              <p:nvPr/>
            </p:nvSpPr>
            <p:spPr bwMode="auto">
              <a:xfrm>
                <a:off x="3655" y="1534"/>
                <a:ext cx="54" cy="52"/>
              </a:xfrm>
              <a:custGeom>
                <a:avLst/>
                <a:gdLst>
                  <a:gd name="T0" fmla="*/ 39 w 39"/>
                  <a:gd name="T1" fmla="*/ 0 h 38"/>
                  <a:gd name="T2" fmla="*/ 31 w 39"/>
                  <a:gd name="T3" fmla="*/ 19 h 38"/>
                  <a:gd name="T4" fmla="*/ 33 w 39"/>
                  <a:gd name="T5" fmla="*/ 37 h 38"/>
                  <a:gd name="T6" fmla="*/ 13 w 39"/>
                  <a:gd name="T7" fmla="*/ 23 h 38"/>
                  <a:gd name="T8" fmla="*/ 0 w 39"/>
                  <a:gd name="T9" fmla="*/ 14 h 38"/>
                  <a:gd name="T10" fmla="*/ 20 w 39"/>
                  <a:gd name="T11" fmla="*/ 12 h 38"/>
                  <a:gd name="T12" fmla="*/ 36 w 39"/>
                  <a:gd name="T13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8">
                    <a:moveTo>
                      <a:pt x="39" y="0"/>
                    </a:moveTo>
                    <a:cubicBezTo>
                      <a:pt x="34" y="2"/>
                      <a:pt x="31" y="14"/>
                      <a:pt x="31" y="19"/>
                    </a:cubicBezTo>
                    <a:cubicBezTo>
                      <a:pt x="30" y="23"/>
                      <a:pt x="35" y="35"/>
                      <a:pt x="33" y="37"/>
                    </a:cubicBezTo>
                    <a:cubicBezTo>
                      <a:pt x="30" y="38"/>
                      <a:pt x="16" y="25"/>
                      <a:pt x="13" y="23"/>
                    </a:cubicBezTo>
                    <a:cubicBezTo>
                      <a:pt x="8" y="21"/>
                      <a:pt x="3" y="19"/>
                      <a:pt x="0" y="14"/>
                    </a:cubicBezTo>
                    <a:cubicBezTo>
                      <a:pt x="7" y="12"/>
                      <a:pt x="12" y="15"/>
                      <a:pt x="20" y="12"/>
                    </a:cubicBezTo>
                    <a:cubicBezTo>
                      <a:pt x="26" y="9"/>
                      <a:pt x="29" y="5"/>
                      <a:pt x="36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0" name="Freeform 163"/>
              <p:cNvSpPr>
                <a:spLocks/>
              </p:cNvSpPr>
              <p:nvPr/>
            </p:nvSpPr>
            <p:spPr bwMode="auto">
              <a:xfrm>
                <a:off x="3652" y="1733"/>
                <a:ext cx="39" cy="37"/>
              </a:xfrm>
              <a:custGeom>
                <a:avLst/>
                <a:gdLst>
                  <a:gd name="T0" fmla="*/ 28 w 28"/>
                  <a:gd name="T1" fmla="*/ 1 h 28"/>
                  <a:gd name="T2" fmla="*/ 23 w 28"/>
                  <a:gd name="T3" fmla="*/ 26 h 28"/>
                  <a:gd name="T4" fmla="*/ 0 w 28"/>
                  <a:gd name="T5" fmla="*/ 8 h 28"/>
                  <a:gd name="T6" fmla="*/ 24 w 28"/>
                  <a:gd name="T7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8">
                    <a:moveTo>
                      <a:pt x="28" y="1"/>
                    </a:moveTo>
                    <a:cubicBezTo>
                      <a:pt x="17" y="0"/>
                      <a:pt x="20" y="20"/>
                      <a:pt x="23" y="26"/>
                    </a:cubicBezTo>
                    <a:cubicBezTo>
                      <a:pt x="14" y="28"/>
                      <a:pt x="7" y="11"/>
                      <a:pt x="0" y="8"/>
                    </a:cubicBezTo>
                    <a:cubicBezTo>
                      <a:pt x="7" y="5"/>
                      <a:pt x="16" y="4"/>
                      <a:pt x="24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1" name="Freeform 164"/>
              <p:cNvSpPr>
                <a:spLocks/>
              </p:cNvSpPr>
              <p:nvPr/>
            </p:nvSpPr>
            <p:spPr bwMode="auto">
              <a:xfrm>
                <a:off x="3655" y="1629"/>
                <a:ext cx="63" cy="42"/>
              </a:xfrm>
              <a:custGeom>
                <a:avLst/>
                <a:gdLst>
                  <a:gd name="T0" fmla="*/ 46 w 46"/>
                  <a:gd name="T1" fmla="*/ 0 h 31"/>
                  <a:gd name="T2" fmla="*/ 42 w 46"/>
                  <a:gd name="T3" fmla="*/ 20 h 31"/>
                  <a:gd name="T4" fmla="*/ 34 w 46"/>
                  <a:gd name="T5" fmla="*/ 21 h 31"/>
                  <a:gd name="T6" fmla="*/ 0 w 46"/>
                  <a:gd name="T7" fmla="*/ 19 h 31"/>
                  <a:gd name="T8" fmla="*/ 25 w 46"/>
                  <a:gd name="T9" fmla="*/ 11 h 31"/>
                  <a:gd name="T10" fmla="*/ 44 w 46"/>
                  <a:gd name="T11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31">
                    <a:moveTo>
                      <a:pt x="46" y="0"/>
                    </a:moveTo>
                    <a:cubicBezTo>
                      <a:pt x="39" y="2"/>
                      <a:pt x="42" y="15"/>
                      <a:pt x="42" y="20"/>
                    </a:cubicBezTo>
                    <a:cubicBezTo>
                      <a:pt x="43" y="31"/>
                      <a:pt x="39" y="25"/>
                      <a:pt x="34" y="21"/>
                    </a:cubicBezTo>
                    <a:cubicBezTo>
                      <a:pt x="24" y="13"/>
                      <a:pt x="11" y="24"/>
                      <a:pt x="0" y="19"/>
                    </a:cubicBezTo>
                    <a:cubicBezTo>
                      <a:pt x="7" y="15"/>
                      <a:pt x="17" y="14"/>
                      <a:pt x="25" y="11"/>
                    </a:cubicBezTo>
                    <a:cubicBezTo>
                      <a:pt x="31" y="9"/>
                      <a:pt x="37" y="4"/>
                      <a:pt x="44" y="4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2" name="Freeform 165"/>
              <p:cNvSpPr>
                <a:spLocks/>
              </p:cNvSpPr>
              <p:nvPr/>
            </p:nvSpPr>
            <p:spPr bwMode="auto">
              <a:xfrm>
                <a:off x="3667" y="1882"/>
                <a:ext cx="60" cy="57"/>
              </a:xfrm>
              <a:custGeom>
                <a:avLst/>
                <a:gdLst>
                  <a:gd name="T0" fmla="*/ 45 w 45"/>
                  <a:gd name="T1" fmla="*/ 0 h 42"/>
                  <a:gd name="T2" fmla="*/ 39 w 45"/>
                  <a:gd name="T3" fmla="*/ 42 h 42"/>
                  <a:gd name="T4" fmla="*/ 23 w 45"/>
                  <a:gd name="T5" fmla="*/ 25 h 42"/>
                  <a:gd name="T6" fmla="*/ 0 w 45"/>
                  <a:gd name="T7" fmla="*/ 21 h 42"/>
                  <a:gd name="T8" fmla="*/ 26 w 45"/>
                  <a:gd name="T9" fmla="*/ 16 h 42"/>
                  <a:gd name="T10" fmla="*/ 44 w 45"/>
                  <a:gd name="T11" fmla="*/ 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42">
                    <a:moveTo>
                      <a:pt x="45" y="0"/>
                    </a:moveTo>
                    <a:cubicBezTo>
                      <a:pt x="34" y="4"/>
                      <a:pt x="37" y="32"/>
                      <a:pt x="39" y="42"/>
                    </a:cubicBezTo>
                    <a:cubicBezTo>
                      <a:pt x="31" y="36"/>
                      <a:pt x="33" y="26"/>
                      <a:pt x="23" y="25"/>
                    </a:cubicBezTo>
                    <a:cubicBezTo>
                      <a:pt x="14" y="24"/>
                      <a:pt x="7" y="28"/>
                      <a:pt x="0" y="21"/>
                    </a:cubicBezTo>
                    <a:cubicBezTo>
                      <a:pt x="8" y="20"/>
                      <a:pt x="18" y="19"/>
                      <a:pt x="26" y="16"/>
                    </a:cubicBezTo>
                    <a:cubicBezTo>
                      <a:pt x="33" y="12"/>
                      <a:pt x="38" y="7"/>
                      <a:pt x="44" y="4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3" name="Freeform 166"/>
              <p:cNvSpPr>
                <a:spLocks/>
              </p:cNvSpPr>
              <p:nvPr/>
            </p:nvSpPr>
            <p:spPr bwMode="auto">
              <a:xfrm>
                <a:off x="3673" y="2018"/>
                <a:ext cx="61" cy="50"/>
              </a:xfrm>
              <a:custGeom>
                <a:avLst/>
                <a:gdLst>
                  <a:gd name="T0" fmla="*/ 41 w 45"/>
                  <a:gd name="T1" fmla="*/ 0 h 37"/>
                  <a:gd name="T2" fmla="*/ 45 w 45"/>
                  <a:gd name="T3" fmla="*/ 36 h 37"/>
                  <a:gd name="T4" fmla="*/ 27 w 45"/>
                  <a:gd name="T5" fmla="*/ 23 h 37"/>
                  <a:gd name="T6" fmla="*/ 0 w 45"/>
                  <a:gd name="T7" fmla="*/ 17 h 37"/>
                  <a:gd name="T8" fmla="*/ 22 w 45"/>
                  <a:gd name="T9" fmla="*/ 7 h 37"/>
                  <a:gd name="T10" fmla="*/ 40 w 45"/>
                  <a:gd name="T11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7">
                    <a:moveTo>
                      <a:pt x="41" y="0"/>
                    </a:moveTo>
                    <a:cubicBezTo>
                      <a:pt x="36" y="13"/>
                      <a:pt x="43" y="24"/>
                      <a:pt x="45" y="36"/>
                    </a:cubicBezTo>
                    <a:cubicBezTo>
                      <a:pt x="36" y="37"/>
                      <a:pt x="34" y="26"/>
                      <a:pt x="27" y="23"/>
                    </a:cubicBezTo>
                    <a:cubicBezTo>
                      <a:pt x="19" y="19"/>
                      <a:pt x="7" y="23"/>
                      <a:pt x="0" y="17"/>
                    </a:cubicBezTo>
                    <a:cubicBezTo>
                      <a:pt x="6" y="13"/>
                      <a:pt x="16" y="8"/>
                      <a:pt x="22" y="7"/>
                    </a:cubicBezTo>
                    <a:cubicBezTo>
                      <a:pt x="28" y="6"/>
                      <a:pt x="36" y="9"/>
                      <a:pt x="40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4" name="Freeform 167"/>
              <p:cNvSpPr>
                <a:spLocks/>
              </p:cNvSpPr>
              <p:nvPr/>
            </p:nvSpPr>
            <p:spPr bwMode="auto">
              <a:xfrm>
                <a:off x="4043" y="1429"/>
                <a:ext cx="34" cy="38"/>
              </a:xfrm>
              <a:custGeom>
                <a:avLst/>
                <a:gdLst>
                  <a:gd name="T0" fmla="*/ 17 w 25"/>
                  <a:gd name="T1" fmla="*/ 0 h 28"/>
                  <a:gd name="T2" fmla="*/ 25 w 25"/>
                  <a:gd name="T3" fmla="*/ 28 h 28"/>
                  <a:gd name="T4" fmla="*/ 0 w 25"/>
                  <a:gd name="T5" fmla="*/ 16 h 28"/>
                  <a:gd name="T6" fmla="*/ 20 w 25"/>
                  <a:gd name="T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8">
                    <a:moveTo>
                      <a:pt x="17" y="0"/>
                    </a:moveTo>
                    <a:cubicBezTo>
                      <a:pt x="17" y="12"/>
                      <a:pt x="17" y="19"/>
                      <a:pt x="25" y="28"/>
                    </a:cubicBezTo>
                    <a:cubicBezTo>
                      <a:pt x="15" y="28"/>
                      <a:pt x="12" y="14"/>
                      <a:pt x="0" y="16"/>
                    </a:cubicBezTo>
                    <a:cubicBezTo>
                      <a:pt x="2" y="11"/>
                      <a:pt x="15" y="8"/>
                      <a:pt x="20" y="6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5" name="Freeform 168"/>
              <p:cNvSpPr>
                <a:spLocks/>
              </p:cNvSpPr>
              <p:nvPr/>
            </p:nvSpPr>
            <p:spPr bwMode="auto">
              <a:xfrm>
                <a:off x="4005" y="1549"/>
                <a:ext cx="32" cy="43"/>
              </a:xfrm>
              <a:custGeom>
                <a:avLst/>
                <a:gdLst>
                  <a:gd name="T0" fmla="*/ 24 w 24"/>
                  <a:gd name="T1" fmla="*/ 5 h 32"/>
                  <a:gd name="T2" fmla="*/ 17 w 24"/>
                  <a:gd name="T3" fmla="*/ 32 h 32"/>
                  <a:gd name="T4" fmla="*/ 0 w 24"/>
                  <a:gd name="T5" fmla="*/ 19 h 32"/>
                  <a:gd name="T6" fmla="*/ 19 w 24"/>
                  <a:gd name="T7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2">
                    <a:moveTo>
                      <a:pt x="24" y="5"/>
                    </a:moveTo>
                    <a:cubicBezTo>
                      <a:pt x="11" y="0"/>
                      <a:pt x="17" y="26"/>
                      <a:pt x="17" y="32"/>
                    </a:cubicBezTo>
                    <a:cubicBezTo>
                      <a:pt x="10" y="31"/>
                      <a:pt x="7" y="22"/>
                      <a:pt x="0" y="19"/>
                    </a:cubicBezTo>
                    <a:cubicBezTo>
                      <a:pt x="4" y="6"/>
                      <a:pt x="5" y="8"/>
                      <a:pt x="19" y="5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6" name="Freeform 169"/>
              <p:cNvSpPr>
                <a:spLocks/>
              </p:cNvSpPr>
              <p:nvPr/>
            </p:nvSpPr>
            <p:spPr bwMode="auto">
              <a:xfrm>
                <a:off x="4007" y="1777"/>
                <a:ext cx="25" cy="30"/>
              </a:xfrm>
              <a:custGeom>
                <a:avLst/>
                <a:gdLst>
                  <a:gd name="T0" fmla="*/ 18 w 18"/>
                  <a:gd name="T1" fmla="*/ 0 h 22"/>
                  <a:gd name="T2" fmla="*/ 18 w 18"/>
                  <a:gd name="T3" fmla="*/ 21 h 22"/>
                  <a:gd name="T4" fmla="*/ 14 w 18"/>
                  <a:gd name="T5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2">
                    <a:moveTo>
                      <a:pt x="18" y="0"/>
                    </a:moveTo>
                    <a:cubicBezTo>
                      <a:pt x="14" y="6"/>
                      <a:pt x="15" y="14"/>
                      <a:pt x="18" y="21"/>
                    </a:cubicBezTo>
                    <a:cubicBezTo>
                      <a:pt x="4" y="22"/>
                      <a:pt x="0" y="8"/>
                      <a:pt x="14" y="5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7" name="Freeform 170"/>
              <p:cNvSpPr>
                <a:spLocks/>
              </p:cNvSpPr>
              <p:nvPr/>
            </p:nvSpPr>
            <p:spPr bwMode="auto">
              <a:xfrm>
                <a:off x="3143" y="1666"/>
                <a:ext cx="23" cy="28"/>
              </a:xfrm>
              <a:custGeom>
                <a:avLst/>
                <a:gdLst>
                  <a:gd name="T0" fmla="*/ 15 w 17"/>
                  <a:gd name="T1" fmla="*/ 0 h 20"/>
                  <a:gd name="T2" fmla="*/ 17 w 17"/>
                  <a:gd name="T3" fmla="*/ 20 h 20"/>
                  <a:gd name="T4" fmla="*/ 9 w 17"/>
                  <a:gd name="T5" fmla="*/ 13 h 20"/>
                  <a:gd name="T6" fmla="*/ 0 w 17"/>
                  <a:gd name="T7" fmla="*/ 11 h 20"/>
                  <a:gd name="T8" fmla="*/ 13 w 17"/>
                  <a:gd name="T9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0">
                    <a:moveTo>
                      <a:pt x="15" y="0"/>
                    </a:moveTo>
                    <a:cubicBezTo>
                      <a:pt x="8" y="5"/>
                      <a:pt x="13" y="15"/>
                      <a:pt x="17" y="20"/>
                    </a:cubicBezTo>
                    <a:cubicBezTo>
                      <a:pt x="14" y="19"/>
                      <a:pt x="11" y="16"/>
                      <a:pt x="9" y="13"/>
                    </a:cubicBezTo>
                    <a:cubicBezTo>
                      <a:pt x="6" y="13"/>
                      <a:pt x="3" y="12"/>
                      <a:pt x="0" y="11"/>
                    </a:cubicBezTo>
                    <a:cubicBezTo>
                      <a:pt x="3" y="7"/>
                      <a:pt x="8" y="4"/>
                      <a:pt x="13" y="2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8" name="Freeform 171"/>
              <p:cNvSpPr>
                <a:spLocks/>
              </p:cNvSpPr>
              <p:nvPr/>
            </p:nvSpPr>
            <p:spPr bwMode="auto">
              <a:xfrm>
                <a:off x="3148" y="1761"/>
                <a:ext cx="46" cy="30"/>
              </a:xfrm>
              <a:custGeom>
                <a:avLst/>
                <a:gdLst>
                  <a:gd name="T0" fmla="*/ 35 w 35"/>
                  <a:gd name="T1" fmla="*/ 1 h 22"/>
                  <a:gd name="T2" fmla="*/ 27 w 35"/>
                  <a:gd name="T3" fmla="*/ 22 h 22"/>
                  <a:gd name="T4" fmla="*/ 14 w 35"/>
                  <a:gd name="T5" fmla="*/ 11 h 22"/>
                  <a:gd name="T6" fmla="*/ 0 w 35"/>
                  <a:gd name="T7" fmla="*/ 8 h 22"/>
                  <a:gd name="T8" fmla="*/ 32 w 35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35" y="1"/>
                    </a:moveTo>
                    <a:cubicBezTo>
                      <a:pt x="27" y="6"/>
                      <a:pt x="28" y="14"/>
                      <a:pt x="27" y="22"/>
                    </a:cubicBezTo>
                    <a:cubicBezTo>
                      <a:pt x="23" y="19"/>
                      <a:pt x="20" y="13"/>
                      <a:pt x="14" y="11"/>
                    </a:cubicBezTo>
                    <a:cubicBezTo>
                      <a:pt x="8" y="9"/>
                      <a:pt x="5" y="12"/>
                      <a:pt x="0" y="8"/>
                    </a:cubicBezTo>
                    <a:cubicBezTo>
                      <a:pt x="10" y="8"/>
                      <a:pt x="22" y="0"/>
                      <a:pt x="32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39" name="Freeform 172"/>
              <p:cNvSpPr>
                <a:spLocks/>
              </p:cNvSpPr>
              <p:nvPr/>
            </p:nvSpPr>
            <p:spPr bwMode="auto">
              <a:xfrm>
                <a:off x="2823" y="1993"/>
                <a:ext cx="39" cy="28"/>
              </a:xfrm>
              <a:custGeom>
                <a:avLst/>
                <a:gdLst>
                  <a:gd name="T0" fmla="*/ 29 w 29"/>
                  <a:gd name="T1" fmla="*/ 0 h 21"/>
                  <a:gd name="T2" fmla="*/ 27 w 29"/>
                  <a:gd name="T3" fmla="*/ 21 h 21"/>
                  <a:gd name="T4" fmla="*/ 14 w 29"/>
                  <a:gd name="T5" fmla="*/ 17 h 21"/>
                  <a:gd name="T6" fmla="*/ 0 w 29"/>
                  <a:gd name="T7" fmla="*/ 18 h 21"/>
                  <a:gd name="T8" fmla="*/ 17 w 29"/>
                  <a:gd name="T9" fmla="*/ 11 h 21"/>
                  <a:gd name="T10" fmla="*/ 28 w 29"/>
                  <a:gd name="T1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1">
                    <a:moveTo>
                      <a:pt x="29" y="0"/>
                    </a:moveTo>
                    <a:cubicBezTo>
                      <a:pt x="24" y="4"/>
                      <a:pt x="24" y="16"/>
                      <a:pt x="27" y="21"/>
                    </a:cubicBezTo>
                    <a:cubicBezTo>
                      <a:pt x="22" y="18"/>
                      <a:pt x="21" y="16"/>
                      <a:pt x="14" y="17"/>
                    </a:cubicBezTo>
                    <a:cubicBezTo>
                      <a:pt x="11" y="17"/>
                      <a:pt x="3" y="20"/>
                      <a:pt x="0" y="18"/>
                    </a:cubicBezTo>
                    <a:cubicBezTo>
                      <a:pt x="6" y="18"/>
                      <a:pt x="13" y="15"/>
                      <a:pt x="17" y="11"/>
                    </a:cubicBezTo>
                    <a:cubicBezTo>
                      <a:pt x="21" y="7"/>
                      <a:pt x="22" y="3"/>
                      <a:pt x="28" y="1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0" name="Freeform 173"/>
              <p:cNvSpPr>
                <a:spLocks/>
              </p:cNvSpPr>
              <p:nvPr/>
            </p:nvSpPr>
            <p:spPr bwMode="auto">
              <a:xfrm>
                <a:off x="2855" y="1861"/>
                <a:ext cx="28" cy="24"/>
              </a:xfrm>
              <a:custGeom>
                <a:avLst/>
                <a:gdLst>
                  <a:gd name="T0" fmla="*/ 20 w 20"/>
                  <a:gd name="T1" fmla="*/ 0 h 17"/>
                  <a:gd name="T2" fmla="*/ 20 w 20"/>
                  <a:gd name="T3" fmla="*/ 17 h 17"/>
                  <a:gd name="T4" fmla="*/ 11 w 20"/>
                  <a:gd name="T5" fmla="*/ 10 h 17"/>
                  <a:gd name="T6" fmla="*/ 0 w 20"/>
                  <a:gd name="T7" fmla="*/ 8 h 17"/>
                  <a:gd name="T8" fmla="*/ 18 w 20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7">
                    <a:moveTo>
                      <a:pt x="20" y="0"/>
                    </a:moveTo>
                    <a:cubicBezTo>
                      <a:pt x="13" y="1"/>
                      <a:pt x="16" y="14"/>
                      <a:pt x="20" y="17"/>
                    </a:cubicBezTo>
                    <a:cubicBezTo>
                      <a:pt x="18" y="14"/>
                      <a:pt x="15" y="11"/>
                      <a:pt x="11" y="10"/>
                    </a:cubicBezTo>
                    <a:cubicBezTo>
                      <a:pt x="7" y="8"/>
                      <a:pt x="2" y="10"/>
                      <a:pt x="0" y="8"/>
                    </a:cubicBezTo>
                    <a:cubicBezTo>
                      <a:pt x="6" y="7"/>
                      <a:pt x="12" y="6"/>
                      <a:pt x="18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1" name="Freeform 174"/>
              <p:cNvSpPr>
                <a:spLocks/>
              </p:cNvSpPr>
              <p:nvPr/>
            </p:nvSpPr>
            <p:spPr bwMode="auto">
              <a:xfrm>
                <a:off x="2859" y="1767"/>
                <a:ext cx="43" cy="45"/>
              </a:xfrm>
              <a:custGeom>
                <a:avLst/>
                <a:gdLst>
                  <a:gd name="T0" fmla="*/ 28 w 32"/>
                  <a:gd name="T1" fmla="*/ 0 h 34"/>
                  <a:gd name="T2" fmla="*/ 25 w 32"/>
                  <a:gd name="T3" fmla="*/ 19 h 34"/>
                  <a:gd name="T4" fmla="*/ 32 w 32"/>
                  <a:gd name="T5" fmla="*/ 34 h 34"/>
                  <a:gd name="T6" fmla="*/ 16 w 32"/>
                  <a:gd name="T7" fmla="*/ 23 h 34"/>
                  <a:gd name="T8" fmla="*/ 0 w 32"/>
                  <a:gd name="T9" fmla="*/ 16 h 34"/>
                  <a:gd name="T10" fmla="*/ 25 w 32"/>
                  <a:gd name="T11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4">
                    <a:moveTo>
                      <a:pt x="28" y="0"/>
                    </a:moveTo>
                    <a:cubicBezTo>
                      <a:pt x="25" y="5"/>
                      <a:pt x="24" y="13"/>
                      <a:pt x="25" y="19"/>
                    </a:cubicBezTo>
                    <a:cubicBezTo>
                      <a:pt x="26" y="25"/>
                      <a:pt x="31" y="29"/>
                      <a:pt x="32" y="34"/>
                    </a:cubicBezTo>
                    <a:cubicBezTo>
                      <a:pt x="26" y="30"/>
                      <a:pt x="24" y="25"/>
                      <a:pt x="16" y="23"/>
                    </a:cubicBezTo>
                    <a:cubicBezTo>
                      <a:pt x="10" y="21"/>
                      <a:pt x="4" y="22"/>
                      <a:pt x="0" y="16"/>
                    </a:cubicBezTo>
                    <a:cubicBezTo>
                      <a:pt x="11" y="19"/>
                      <a:pt x="18" y="9"/>
                      <a:pt x="25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2" name="Freeform 175"/>
              <p:cNvSpPr>
                <a:spLocks/>
              </p:cNvSpPr>
              <p:nvPr/>
            </p:nvSpPr>
            <p:spPr bwMode="auto">
              <a:xfrm>
                <a:off x="2544" y="2006"/>
                <a:ext cx="17" cy="26"/>
              </a:xfrm>
              <a:custGeom>
                <a:avLst/>
                <a:gdLst>
                  <a:gd name="T0" fmla="*/ 13 w 13"/>
                  <a:gd name="T1" fmla="*/ 0 h 18"/>
                  <a:gd name="T2" fmla="*/ 7 w 13"/>
                  <a:gd name="T3" fmla="*/ 18 h 18"/>
                  <a:gd name="T4" fmla="*/ 5 w 13"/>
                  <a:gd name="T5" fmla="*/ 8 h 18"/>
                  <a:gd name="T6" fmla="*/ 0 w 13"/>
                  <a:gd name="T7" fmla="*/ 4 h 18"/>
                  <a:gd name="T8" fmla="*/ 9 w 13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8" y="6"/>
                      <a:pt x="9" y="12"/>
                      <a:pt x="7" y="18"/>
                    </a:cubicBezTo>
                    <a:cubicBezTo>
                      <a:pt x="6" y="15"/>
                      <a:pt x="7" y="11"/>
                      <a:pt x="5" y="8"/>
                    </a:cubicBezTo>
                    <a:cubicBezTo>
                      <a:pt x="3" y="6"/>
                      <a:pt x="1" y="7"/>
                      <a:pt x="0" y="4"/>
                    </a:cubicBezTo>
                    <a:cubicBezTo>
                      <a:pt x="3" y="4"/>
                      <a:pt x="5" y="1"/>
                      <a:pt x="9" y="2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3" name="Freeform 176"/>
              <p:cNvSpPr>
                <a:spLocks/>
              </p:cNvSpPr>
              <p:nvPr/>
            </p:nvSpPr>
            <p:spPr bwMode="auto">
              <a:xfrm>
                <a:off x="2552" y="1866"/>
                <a:ext cx="12" cy="24"/>
              </a:xfrm>
              <a:custGeom>
                <a:avLst/>
                <a:gdLst>
                  <a:gd name="T0" fmla="*/ 7 w 9"/>
                  <a:gd name="T1" fmla="*/ 0 h 18"/>
                  <a:gd name="T2" fmla="*/ 9 w 9"/>
                  <a:gd name="T3" fmla="*/ 18 h 18"/>
                  <a:gd name="T4" fmla="*/ 0 w 9"/>
                  <a:gd name="T5" fmla="*/ 7 h 18"/>
                  <a:gd name="T6" fmla="*/ 5 w 9"/>
                  <a:gd name="T7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8">
                    <a:moveTo>
                      <a:pt x="7" y="0"/>
                    </a:moveTo>
                    <a:cubicBezTo>
                      <a:pt x="4" y="5"/>
                      <a:pt x="8" y="12"/>
                      <a:pt x="9" y="18"/>
                    </a:cubicBezTo>
                    <a:cubicBezTo>
                      <a:pt x="6" y="15"/>
                      <a:pt x="5" y="8"/>
                      <a:pt x="0" y="7"/>
                    </a:cubicBezTo>
                    <a:cubicBezTo>
                      <a:pt x="1" y="5"/>
                      <a:pt x="4" y="4"/>
                      <a:pt x="5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4" name="Freeform 177"/>
              <p:cNvSpPr>
                <a:spLocks/>
              </p:cNvSpPr>
              <p:nvPr/>
            </p:nvSpPr>
            <p:spPr bwMode="auto">
              <a:xfrm>
                <a:off x="2541" y="1788"/>
                <a:ext cx="15" cy="24"/>
              </a:xfrm>
              <a:custGeom>
                <a:avLst/>
                <a:gdLst>
                  <a:gd name="T0" fmla="*/ 7 w 11"/>
                  <a:gd name="T1" fmla="*/ 0 h 18"/>
                  <a:gd name="T2" fmla="*/ 11 w 11"/>
                  <a:gd name="T3" fmla="*/ 18 h 18"/>
                  <a:gd name="T4" fmla="*/ 0 w 11"/>
                  <a:gd name="T5" fmla="*/ 2 h 18"/>
                  <a:gd name="T6" fmla="*/ 7 w 11"/>
                  <a:gd name="T7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8">
                    <a:moveTo>
                      <a:pt x="7" y="0"/>
                    </a:moveTo>
                    <a:cubicBezTo>
                      <a:pt x="7" y="7"/>
                      <a:pt x="9" y="11"/>
                      <a:pt x="11" y="18"/>
                    </a:cubicBezTo>
                    <a:cubicBezTo>
                      <a:pt x="6" y="14"/>
                      <a:pt x="3" y="7"/>
                      <a:pt x="0" y="2"/>
                    </a:cubicBezTo>
                    <a:cubicBezTo>
                      <a:pt x="2" y="2"/>
                      <a:pt x="4" y="2"/>
                      <a:pt x="7" y="3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5" name="Freeform 178"/>
              <p:cNvSpPr>
                <a:spLocks/>
              </p:cNvSpPr>
              <p:nvPr/>
            </p:nvSpPr>
            <p:spPr bwMode="auto">
              <a:xfrm>
                <a:off x="2220" y="2139"/>
                <a:ext cx="16" cy="124"/>
              </a:xfrm>
              <a:custGeom>
                <a:avLst/>
                <a:gdLst>
                  <a:gd name="T0" fmla="*/ 11 w 12"/>
                  <a:gd name="T1" fmla="*/ 3 h 91"/>
                  <a:gd name="T2" fmla="*/ 7 w 12"/>
                  <a:gd name="T3" fmla="*/ 27 h 91"/>
                  <a:gd name="T4" fmla="*/ 5 w 12"/>
                  <a:gd name="T5" fmla="*/ 51 h 91"/>
                  <a:gd name="T6" fmla="*/ 5 w 12"/>
                  <a:gd name="T7" fmla="*/ 72 h 91"/>
                  <a:gd name="T8" fmla="*/ 5 w 12"/>
                  <a:gd name="T9" fmla="*/ 91 h 91"/>
                  <a:gd name="T10" fmla="*/ 2 w 12"/>
                  <a:gd name="T11" fmla="*/ 26 h 91"/>
                  <a:gd name="T12" fmla="*/ 4 w 12"/>
                  <a:gd name="T13" fmla="*/ 13 h 91"/>
                  <a:gd name="T14" fmla="*/ 12 w 12"/>
                  <a:gd name="T1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91">
                    <a:moveTo>
                      <a:pt x="11" y="3"/>
                    </a:moveTo>
                    <a:cubicBezTo>
                      <a:pt x="8" y="9"/>
                      <a:pt x="9" y="20"/>
                      <a:pt x="7" y="27"/>
                    </a:cubicBezTo>
                    <a:cubicBezTo>
                      <a:pt x="6" y="35"/>
                      <a:pt x="6" y="43"/>
                      <a:pt x="5" y="51"/>
                    </a:cubicBezTo>
                    <a:cubicBezTo>
                      <a:pt x="5" y="58"/>
                      <a:pt x="5" y="65"/>
                      <a:pt x="5" y="72"/>
                    </a:cubicBezTo>
                    <a:cubicBezTo>
                      <a:pt x="5" y="78"/>
                      <a:pt x="6" y="85"/>
                      <a:pt x="5" y="91"/>
                    </a:cubicBezTo>
                    <a:cubicBezTo>
                      <a:pt x="0" y="70"/>
                      <a:pt x="2" y="47"/>
                      <a:pt x="2" y="26"/>
                    </a:cubicBezTo>
                    <a:cubicBezTo>
                      <a:pt x="2" y="22"/>
                      <a:pt x="2" y="17"/>
                      <a:pt x="4" y="13"/>
                    </a:cubicBezTo>
                    <a:cubicBezTo>
                      <a:pt x="6" y="9"/>
                      <a:pt x="10" y="4"/>
                      <a:pt x="12" y="0"/>
                    </a:cubicBezTo>
                  </a:path>
                </a:pathLst>
              </a:custGeom>
              <a:solidFill>
                <a:srgbClr val="D76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6" name="Freeform 179"/>
              <p:cNvSpPr>
                <a:spLocks/>
              </p:cNvSpPr>
              <p:nvPr/>
            </p:nvSpPr>
            <p:spPr bwMode="auto">
              <a:xfrm>
                <a:off x="4065" y="1428"/>
                <a:ext cx="15" cy="30"/>
              </a:xfrm>
              <a:custGeom>
                <a:avLst/>
                <a:gdLst>
                  <a:gd name="T0" fmla="*/ 7 w 11"/>
                  <a:gd name="T1" fmla="*/ 1 h 23"/>
                  <a:gd name="T2" fmla="*/ 6 w 11"/>
                  <a:gd name="T3" fmla="*/ 13 h 23"/>
                  <a:gd name="T4" fmla="*/ 11 w 11"/>
                  <a:gd name="T5" fmla="*/ 23 h 23"/>
                  <a:gd name="T6" fmla="*/ 6 w 11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3">
                    <a:moveTo>
                      <a:pt x="7" y="1"/>
                    </a:moveTo>
                    <a:cubicBezTo>
                      <a:pt x="6" y="1"/>
                      <a:pt x="5" y="10"/>
                      <a:pt x="6" y="13"/>
                    </a:cubicBezTo>
                    <a:cubicBezTo>
                      <a:pt x="6" y="17"/>
                      <a:pt x="8" y="20"/>
                      <a:pt x="11" y="23"/>
                    </a:cubicBezTo>
                    <a:cubicBezTo>
                      <a:pt x="0" y="20"/>
                      <a:pt x="4" y="7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7" name="Freeform 180"/>
              <p:cNvSpPr>
                <a:spLocks/>
              </p:cNvSpPr>
              <p:nvPr/>
            </p:nvSpPr>
            <p:spPr bwMode="auto">
              <a:xfrm>
                <a:off x="4009" y="1559"/>
                <a:ext cx="7" cy="15"/>
              </a:xfrm>
              <a:custGeom>
                <a:avLst/>
                <a:gdLst>
                  <a:gd name="T0" fmla="*/ 4 w 5"/>
                  <a:gd name="T1" fmla="*/ 0 h 11"/>
                  <a:gd name="T2" fmla="*/ 4 w 5"/>
                  <a:gd name="T3" fmla="*/ 11 h 11"/>
                  <a:gd name="T4" fmla="*/ 4 w 5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1">
                    <a:moveTo>
                      <a:pt x="4" y="0"/>
                    </a:moveTo>
                    <a:cubicBezTo>
                      <a:pt x="0" y="2"/>
                      <a:pt x="1" y="8"/>
                      <a:pt x="4" y="11"/>
                    </a:cubicBezTo>
                    <a:cubicBezTo>
                      <a:pt x="3" y="7"/>
                      <a:pt x="5" y="3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8" name="Freeform 181"/>
              <p:cNvSpPr>
                <a:spLocks/>
              </p:cNvSpPr>
              <p:nvPr/>
            </p:nvSpPr>
            <p:spPr bwMode="auto">
              <a:xfrm>
                <a:off x="4052" y="1440"/>
                <a:ext cx="7" cy="15"/>
              </a:xfrm>
              <a:custGeom>
                <a:avLst/>
                <a:gdLst>
                  <a:gd name="T0" fmla="*/ 3 w 5"/>
                  <a:gd name="T1" fmla="*/ 0 h 11"/>
                  <a:gd name="T2" fmla="*/ 5 w 5"/>
                  <a:gd name="T3" fmla="*/ 11 h 11"/>
                  <a:gd name="T4" fmla="*/ 3 w 5"/>
                  <a:gd name="T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1">
                    <a:moveTo>
                      <a:pt x="3" y="0"/>
                    </a:moveTo>
                    <a:cubicBezTo>
                      <a:pt x="0" y="4"/>
                      <a:pt x="3" y="8"/>
                      <a:pt x="5" y="11"/>
                    </a:cubicBezTo>
                    <a:cubicBezTo>
                      <a:pt x="3" y="8"/>
                      <a:pt x="3" y="4"/>
                      <a:pt x="3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49" name="Freeform 182"/>
              <p:cNvSpPr>
                <a:spLocks/>
              </p:cNvSpPr>
              <p:nvPr/>
            </p:nvSpPr>
            <p:spPr bwMode="auto">
              <a:xfrm>
                <a:off x="4062" y="1438"/>
                <a:ext cx="5" cy="15"/>
              </a:xfrm>
              <a:custGeom>
                <a:avLst/>
                <a:gdLst>
                  <a:gd name="T0" fmla="*/ 4 w 4"/>
                  <a:gd name="T1" fmla="*/ 0 h 11"/>
                  <a:gd name="T2" fmla="*/ 3 w 4"/>
                  <a:gd name="T3" fmla="*/ 11 h 11"/>
                  <a:gd name="T4" fmla="*/ 2 w 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1">
                    <a:moveTo>
                      <a:pt x="4" y="0"/>
                    </a:moveTo>
                    <a:cubicBezTo>
                      <a:pt x="2" y="3"/>
                      <a:pt x="2" y="8"/>
                      <a:pt x="3" y="11"/>
                    </a:cubicBezTo>
                    <a:cubicBezTo>
                      <a:pt x="1" y="8"/>
                      <a:pt x="0" y="3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0" name="Freeform 183"/>
              <p:cNvSpPr>
                <a:spLocks/>
              </p:cNvSpPr>
              <p:nvPr/>
            </p:nvSpPr>
            <p:spPr bwMode="auto">
              <a:xfrm>
                <a:off x="4022" y="1555"/>
                <a:ext cx="13" cy="30"/>
              </a:xfrm>
              <a:custGeom>
                <a:avLst/>
                <a:gdLst>
                  <a:gd name="T0" fmla="*/ 9 w 9"/>
                  <a:gd name="T1" fmla="*/ 0 h 22"/>
                  <a:gd name="T2" fmla="*/ 5 w 9"/>
                  <a:gd name="T3" fmla="*/ 22 h 22"/>
                  <a:gd name="T4" fmla="*/ 0 w 9"/>
                  <a:gd name="T5" fmla="*/ 10 h 22"/>
                  <a:gd name="T6" fmla="*/ 8 w 9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cubicBezTo>
                      <a:pt x="0" y="1"/>
                      <a:pt x="1" y="17"/>
                      <a:pt x="5" y="22"/>
                    </a:cubicBezTo>
                    <a:cubicBezTo>
                      <a:pt x="1" y="19"/>
                      <a:pt x="0" y="15"/>
                      <a:pt x="0" y="10"/>
                    </a:cubicBezTo>
                    <a:cubicBezTo>
                      <a:pt x="1" y="6"/>
                      <a:pt x="3" y="0"/>
                      <a:pt x="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1" name="Freeform 184"/>
              <p:cNvSpPr>
                <a:spLocks/>
              </p:cNvSpPr>
              <p:nvPr/>
            </p:nvSpPr>
            <p:spPr bwMode="auto">
              <a:xfrm>
                <a:off x="4043" y="1694"/>
                <a:ext cx="10" cy="24"/>
              </a:xfrm>
              <a:custGeom>
                <a:avLst/>
                <a:gdLst>
                  <a:gd name="T0" fmla="*/ 8 w 8"/>
                  <a:gd name="T1" fmla="*/ 0 h 18"/>
                  <a:gd name="T2" fmla="*/ 4 w 8"/>
                  <a:gd name="T3" fmla="*/ 18 h 18"/>
                  <a:gd name="T4" fmla="*/ 8 w 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8" y="0"/>
                    </a:moveTo>
                    <a:cubicBezTo>
                      <a:pt x="4" y="4"/>
                      <a:pt x="2" y="12"/>
                      <a:pt x="4" y="18"/>
                    </a:cubicBezTo>
                    <a:cubicBezTo>
                      <a:pt x="0" y="13"/>
                      <a:pt x="2" y="1"/>
                      <a:pt x="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2" name="Freeform 185"/>
              <p:cNvSpPr>
                <a:spLocks/>
              </p:cNvSpPr>
              <p:nvPr/>
            </p:nvSpPr>
            <p:spPr bwMode="auto">
              <a:xfrm>
                <a:off x="4025" y="1783"/>
                <a:ext cx="7" cy="21"/>
              </a:xfrm>
              <a:custGeom>
                <a:avLst/>
                <a:gdLst>
                  <a:gd name="T0" fmla="*/ 3 w 5"/>
                  <a:gd name="T1" fmla="*/ 0 h 16"/>
                  <a:gd name="T2" fmla="*/ 5 w 5"/>
                  <a:gd name="T3" fmla="*/ 16 h 16"/>
                  <a:gd name="T4" fmla="*/ 0 w 5"/>
                  <a:gd name="T5" fmla="*/ 9 h 16"/>
                  <a:gd name="T6" fmla="*/ 2 w 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6">
                    <a:moveTo>
                      <a:pt x="3" y="0"/>
                    </a:moveTo>
                    <a:cubicBezTo>
                      <a:pt x="1" y="6"/>
                      <a:pt x="1" y="10"/>
                      <a:pt x="5" y="16"/>
                    </a:cubicBezTo>
                    <a:cubicBezTo>
                      <a:pt x="2" y="14"/>
                      <a:pt x="0" y="13"/>
                      <a:pt x="0" y="9"/>
                    </a:cubicBezTo>
                    <a:cubicBezTo>
                      <a:pt x="0" y="6"/>
                      <a:pt x="1" y="2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3" name="Freeform 186"/>
              <p:cNvSpPr>
                <a:spLocks/>
              </p:cNvSpPr>
              <p:nvPr/>
            </p:nvSpPr>
            <p:spPr bwMode="auto">
              <a:xfrm>
                <a:off x="4017" y="1785"/>
                <a:ext cx="5" cy="15"/>
              </a:xfrm>
              <a:custGeom>
                <a:avLst/>
                <a:gdLst>
                  <a:gd name="T0" fmla="*/ 4 w 4"/>
                  <a:gd name="T1" fmla="*/ 0 h 11"/>
                  <a:gd name="T2" fmla="*/ 4 w 4"/>
                  <a:gd name="T3" fmla="*/ 11 h 11"/>
                  <a:gd name="T4" fmla="*/ 4 w 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1">
                    <a:moveTo>
                      <a:pt x="4" y="0"/>
                    </a:moveTo>
                    <a:cubicBezTo>
                      <a:pt x="2" y="2"/>
                      <a:pt x="1" y="9"/>
                      <a:pt x="4" y="11"/>
                    </a:cubicBezTo>
                    <a:cubicBezTo>
                      <a:pt x="0" y="9"/>
                      <a:pt x="0" y="3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4" name="Freeform 187"/>
              <p:cNvSpPr>
                <a:spLocks/>
              </p:cNvSpPr>
              <p:nvPr/>
            </p:nvSpPr>
            <p:spPr bwMode="auto">
              <a:xfrm>
                <a:off x="3691" y="1541"/>
                <a:ext cx="11" cy="41"/>
              </a:xfrm>
              <a:custGeom>
                <a:avLst/>
                <a:gdLst>
                  <a:gd name="T0" fmla="*/ 7 w 8"/>
                  <a:gd name="T1" fmla="*/ 0 h 30"/>
                  <a:gd name="T2" fmla="*/ 8 w 8"/>
                  <a:gd name="T3" fmla="*/ 30 h 30"/>
                  <a:gd name="T4" fmla="*/ 6 w 8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0">
                    <a:moveTo>
                      <a:pt x="7" y="0"/>
                    </a:moveTo>
                    <a:cubicBezTo>
                      <a:pt x="2" y="10"/>
                      <a:pt x="4" y="20"/>
                      <a:pt x="8" y="30"/>
                    </a:cubicBezTo>
                    <a:cubicBezTo>
                      <a:pt x="0" y="23"/>
                      <a:pt x="0" y="9"/>
                      <a:pt x="6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5" name="Freeform 188"/>
              <p:cNvSpPr>
                <a:spLocks/>
              </p:cNvSpPr>
              <p:nvPr/>
            </p:nvSpPr>
            <p:spPr bwMode="auto">
              <a:xfrm>
                <a:off x="3682" y="1548"/>
                <a:ext cx="6" cy="26"/>
              </a:xfrm>
              <a:custGeom>
                <a:avLst/>
                <a:gdLst>
                  <a:gd name="T0" fmla="*/ 3 w 4"/>
                  <a:gd name="T1" fmla="*/ 0 h 19"/>
                  <a:gd name="T2" fmla="*/ 1 w 4"/>
                  <a:gd name="T3" fmla="*/ 5 h 19"/>
                  <a:gd name="T4" fmla="*/ 1 w 4"/>
                  <a:gd name="T5" fmla="*/ 10 h 19"/>
                  <a:gd name="T6" fmla="*/ 4 w 4"/>
                  <a:gd name="T7" fmla="*/ 19 h 19"/>
                  <a:gd name="T8" fmla="*/ 0 w 4"/>
                  <a:gd name="T9" fmla="*/ 10 h 19"/>
                  <a:gd name="T10" fmla="*/ 3 w 4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9">
                    <a:moveTo>
                      <a:pt x="3" y="0"/>
                    </a:moveTo>
                    <a:cubicBezTo>
                      <a:pt x="3" y="2"/>
                      <a:pt x="2" y="3"/>
                      <a:pt x="1" y="5"/>
                    </a:cubicBezTo>
                    <a:cubicBezTo>
                      <a:pt x="1" y="7"/>
                      <a:pt x="1" y="9"/>
                      <a:pt x="1" y="10"/>
                    </a:cubicBezTo>
                    <a:cubicBezTo>
                      <a:pt x="2" y="13"/>
                      <a:pt x="3" y="16"/>
                      <a:pt x="4" y="19"/>
                    </a:cubicBezTo>
                    <a:cubicBezTo>
                      <a:pt x="1" y="17"/>
                      <a:pt x="0" y="13"/>
                      <a:pt x="0" y="10"/>
                    </a:cubicBezTo>
                    <a:cubicBezTo>
                      <a:pt x="0" y="6"/>
                      <a:pt x="1" y="3"/>
                      <a:pt x="3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6" name="Freeform 189"/>
              <p:cNvSpPr>
                <a:spLocks/>
              </p:cNvSpPr>
              <p:nvPr/>
            </p:nvSpPr>
            <p:spPr bwMode="auto">
              <a:xfrm>
                <a:off x="3672" y="1553"/>
                <a:ext cx="4" cy="11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8 h 8"/>
                  <a:gd name="T4" fmla="*/ 2 w 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1" y="2"/>
                      <a:pt x="2" y="5"/>
                      <a:pt x="3" y="8"/>
                    </a:cubicBezTo>
                    <a:cubicBezTo>
                      <a:pt x="1" y="6"/>
                      <a:pt x="0" y="2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7" name="Freeform 190"/>
              <p:cNvSpPr>
                <a:spLocks/>
              </p:cNvSpPr>
              <p:nvPr/>
            </p:nvSpPr>
            <p:spPr bwMode="auto">
              <a:xfrm>
                <a:off x="3706" y="1631"/>
                <a:ext cx="12" cy="33"/>
              </a:xfrm>
              <a:custGeom>
                <a:avLst/>
                <a:gdLst>
                  <a:gd name="T0" fmla="*/ 8 w 9"/>
                  <a:gd name="T1" fmla="*/ 0 h 24"/>
                  <a:gd name="T2" fmla="*/ 4 w 9"/>
                  <a:gd name="T3" fmla="*/ 12 h 24"/>
                  <a:gd name="T4" fmla="*/ 9 w 9"/>
                  <a:gd name="T5" fmla="*/ 24 h 24"/>
                  <a:gd name="T6" fmla="*/ 7 w 9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4">
                    <a:moveTo>
                      <a:pt x="8" y="0"/>
                    </a:moveTo>
                    <a:cubicBezTo>
                      <a:pt x="5" y="2"/>
                      <a:pt x="4" y="9"/>
                      <a:pt x="4" y="12"/>
                    </a:cubicBezTo>
                    <a:cubicBezTo>
                      <a:pt x="4" y="17"/>
                      <a:pt x="6" y="20"/>
                      <a:pt x="9" y="24"/>
                    </a:cubicBezTo>
                    <a:cubicBezTo>
                      <a:pt x="0" y="17"/>
                      <a:pt x="2" y="8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8" name="Freeform 191"/>
              <p:cNvSpPr>
                <a:spLocks/>
              </p:cNvSpPr>
              <p:nvPr/>
            </p:nvSpPr>
            <p:spPr bwMode="auto">
              <a:xfrm>
                <a:off x="3691" y="1640"/>
                <a:ext cx="8" cy="19"/>
              </a:xfrm>
              <a:custGeom>
                <a:avLst/>
                <a:gdLst>
                  <a:gd name="T0" fmla="*/ 6 w 6"/>
                  <a:gd name="T1" fmla="*/ 0 h 14"/>
                  <a:gd name="T2" fmla="*/ 5 w 6"/>
                  <a:gd name="T3" fmla="*/ 14 h 14"/>
                  <a:gd name="T4" fmla="*/ 4 w 6"/>
                  <a:gd name="T5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4">
                    <a:moveTo>
                      <a:pt x="6" y="0"/>
                    </a:moveTo>
                    <a:cubicBezTo>
                      <a:pt x="4" y="5"/>
                      <a:pt x="3" y="9"/>
                      <a:pt x="5" y="14"/>
                    </a:cubicBezTo>
                    <a:cubicBezTo>
                      <a:pt x="2" y="11"/>
                      <a:pt x="0" y="4"/>
                      <a:pt x="4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59" name="Freeform 192"/>
              <p:cNvSpPr>
                <a:spLocks/>
              </p:cNvSpPr>
              <p:nvPr/>
            </p:nvSpPr>
            <p:spPr bwMode="auto">
              <a:xfrm>
                <a:off x="3675" y="1733"/>
                <a:ext cx="15" cy="34"/>
              </a:xfrm>
              <a:custGeom>
                <a:avLst/>
                <a:gdLst>
                  <a:gd name="T0" fmla="*/ 11 w 11"/>
                  <a:gd name="T1" fmla="*/ 0 h 25"/>
                  <a:gd name="T2" fmla="*/ 4 w 11"/>
                  <a:gd name="T3" fmla="*/ 11 h 25"/>
                  <a:gd name="T4" fmla="*/ 7 w 11"/>
                  <a:gd name="T5" fmla="*/ 25 h 25"/>
                  <a:gd name="T6" fmla="*/ 1 w 11"/>
                  <a:gd name="T7" fmla="*/ 11 h 25"/>
                  <a:gd name="T8" fmla="*/ 4 w 11"/>
                  <a:gd name="T9" fmla="*/ 5 h 25"/>
                  <a:gd name="T10" fmla="*/ 9 w 11"/>
                  <a:gd name="T11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cubicBezTo>
                      <a:pt x="7" y="1"/>
                      <a:pt x="4" y="8"/>
                      <a:pt x="4" y="11"/>
                    </a:cubicBezTo>
                    <a:cubicBezTo>
                      <a:pt x="3" y="17"/>
                      <a:pt x="4" y="21"/>
                      <a:pt x="7" y="25"/>
                    </a:cubicBezTo>
                    <a:cubicBezTo>
                      <a:pt x="1" y="24"/>
                      <a:pt x="0" y="16"/>
                      <a:pt x="1" y="11"/>
                    </a:cubicBezTo>
                    <a:cubicBezTo>
                      <a:pt x="2" y="9"/>
                      <a:pt x="3" y="6"/>
                      <a:pt x="4" y="5"/>
                    </a:cubicBezTo>
                    <a:cubicBezTo>
                      <a:pt x="5" y="3"/>
                      <a:pt x="7" y="2"/>
                      <a:pt x="9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0" name="Freeform 193"/>
              <p:cNvSpPr>
                <a:spLocks/>
              </p:cNvSpPr>
              <p:nvPr/>
            </p:nvSpPr>
            <p:spPr bwMode="auto">
              <a:xfrm>
                <a:off x="3664" y="1743"/>
                <a:ext cx="6" cy="15"/>
              </a:xfrm>
              <a:custGeom>
                <a:avLst/>
                <a:gdLst>
                  <a:gd name="T0" fmla="*/ 5 w 5"/>
                  <a:gd name="T1" fmla="*/ 0 h 11"/>
                  <a:gd name="T2" fmla="*/ 4 w 5"/>
                  <a:gd name="T3" fmla="*/ 11 h 11"/>
                  <a:gd name="T4" fmla="*/ 3 w 5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1">
                    <a:moveTo>
                      <a:pt x="5" y="0"/>
                    </a:moveTo>
                    <a:cubicBezTo>
                      <a:pt x="3" y="3"/>
                      <a:pt x="2" y="7"/>
                      <a:pt x="4" y="11"/>
                    </a:cubicBezTo>
                    <a:cubicBezTo>
                      <a:pt x="2" y="7"/>
                      <a:pt x="0" y="4"/>
                      <a:pt x="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1" name="Freeform 194"/>
              <p:cNvSpPr>
                <a:spLocks/>
              </p:cNvSpPr>
              <p:nvPr/>
            </p:nvSpPr>
            <p:spPr bwMode="auto">
              <a:xfrm>
                <a:off x="3711" y="1885"/>
                <a:ext cx="16" cy="47"/>
              </a:xfrm>
              <a:custGeom>
                <a:avLst/>
                <a:gdLst>
                  <a:gd name="T0" fmla="*/ 12 w 12"/>
                  <a:gd name="T1" fmla="*/ 0 h 35"/>
                  <a:gd name="T2" fmla="*/ 4 w 12"/>
                  <a:gd name="T3" fmla="*/ 14 h 35"/>
                  <a:gd name="T4" fmla="*/ 4 w 12"/>
                  <a:gd name="T5" fmla="*/ 25 h 35"/>
                  <a:gd name="T6" fmla="*/ 7 w 12"/>
                  <a:gd name="T7" fmla="*/ 35 h 35"/>
                  <a:gd name="T8" fmla="*/ 1 w 12"/>
                  <a:gd name="T9" fmla="*/ 19 h 35"/>
                  <a:gd name="T10" fmla="*/ 8 w 12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35">
                    <a:moveTo>
                      <a:pt x="12" y="0"/>
                    </a:moveTo>
                    <a:cubicBezTo>
                      <a:pt x="6" y="1"/>
                      <a:pt x="4" y="9"/>
                      <a:pt x="4" y="14"/>
                    </a:cubicBezTo>
                    <a:cubicBezTo>
                      <a:pt x="4" y="17"/>
                      <a:pt x="3" y="22"/>
                      <a:pt x="4" y="25"/>
                    </a:cubicBezTo>
                    <a:cubicBezTo>
                      <a:pt x="4" y="29"/>
                      <a:pt x="7" y="32"/>
                      <a:pt x="7" y="35"/>
                    </a:cubicBezTo>
                    <a:cubicBezTo>
                      <a:pt x="3" y="32"/>
                      <a:pt x="1" y="24"/>
                      <a:pt x="1" y="19"/>
                    </a:cubicBezTo>
                    <a:cubicBezTo>
                      <a:pt x="0" y="10"/>
                      <a:pt x="4" y="6"/>
                      <a:pt x="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2" name="Freeform 195"/>
              <p:cNvSpPr>
                <a:spLocks/>
              </p:cNvSpPr>
              <p:nvPr/>
            </p:nvSpPr>
            <p:spPr bwMode="auto">
              <a:xfrm>
                <a:off x="3694" y="1901"/>
                <a:ext cx="8" cy="20"/>
              </a:xfrm>
              <a:custGeom>
                <a:avLst/>
                <a:gdLst>
                  <a:gd name="T0" fmla="*/ 6 w 6"/>
                  <a:gd name="T1" fmla="*/ 1 h 15"/>
                  <a:gd name="T2" fmla="*/ 6 w 6"/>
                  <a:gd name="T3" fmla="*/ 15 h 15"/>
                  <a:gd name="T4" fmla="*/ 1 w 6"/>
                  <a:gd name="T5" fmla="*/ 8 h 15"/>
                  <a:gd name="T6" fmla="*/ 3 w 6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5">
                    <a:moveTo>
                      <a:pt x="6" y="1"/>
                    </a:moveTo>
                    <a:cubicBezTo>
                      <a:pt x="3" y="5"/>
                      <a:pt x="4" y="11"/>
                      <a:pt x="6" y="15"/>
                    </a:cubicBezTo>
                    <a:cubicBezTo>
                      <a:pt x="5" y="12"/>
                      <a:pt x="2" y="10"/>
                      <a:pt x="1" y="8"/>
                    </a:cubicBezTo>
                    <a:cubicBezTo>
                      <a:pt x="0" y="5"/>
                      <a:pt x="2" y="3"/>
                      <a:pt x="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3" name="Freeform 196"/>
              <p:cNvSpPr>
                <a:spLocks/>
              </p:cNvSpPr>
              <p:nvPr/>
            </p:nvSpPr>
            <p:spPr bwMode="auto">
              <a:xfrm>
                <a:off x="3724" y="2018"/>
                <a:ext cx="9" cy="45"/>
              </a:xfrm>
              <a:custGeom>
                <a:avLst/>
                <a:gdLst>
                  <a:gd name="T0" fmla="*/ 7 w 7"/>
                  <a:gd name="T1" fmla="*/ 0 h 34"/>
                  <a:gd name="T2" fmla="*/ 3 w 7"/>
                  <a:gd name="T3" fmla="*/ 14 h 34"/>
                  <a:gd name="T4" fmla="*/ 7 w 7"/>
                  <a:gd name="T5" fmla="*/ 34 h 34"/>
                  <a:gd name="T6" fmla="*/ 1 w 7"/>
                  <a:gd name="T7" fmla="*/ 18 h 34"/>
                  <a:gd name="T8" fmla="*/ 5 w 7"/>
                  <a:gd name="T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4">
                    <a:moveTo>
                      <a:pt x="7" y="0"/>
                    </a:moveTo>
                    <a:cubicBezTo>
                      <a:pt x="3" y="1"/>
                      <a:pt x="3" y="11"/>
                      <a:pt x="3" y="14"/>
                    </a:cubicBezTo>
                    <a:cubicBezTo>
                      <a:pt x="3" y="21"/>
                      <a:pt x="4" y="28"/>
                      <a:pt x="7" y="34"/>
                    </a:cubicBezTo>
                    <a:cubicBezTo>
                      <a:pt x="4" y="31"/>
                      <a:pt x="2" y="22"/>
                      <a:pt x="1" y="18"/>
                    </a:cubicBezTo>
                    <a:cubicBezTo>
                      <a:pt x="0" y="13"/>
                      <a:pt x="1" y="5"/>
                      <a:pt x="5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4" name="Freeform 197"/>
              <p:cNvSpPr>
                <a:spLocks/>
              </p:cNvSpPr>
              <p:nvPr/>
            </p:nvSpPr>
            <p:spPr bwMode="auto">
              <a:xfrm>
                <a:off x="3710" y="2029"/>
                <a:ext cx="7" cy="22"/>
              </a:xfrm>
              <a:custGeom>
                <a:avLst/>
                <a:gdLst>
                  <a:gd name="T0" fmla="*/ 5 w 5"/>
                  <a:gd name="T1" fmla="*/ 0 h 17"/>
                  <a:gd name="T2" fmla="*/ 5 w 5"/>
                  <a:gd name="T3" fmla="*/ 17 h 17"/>
                  <a:gd name="T4" fmla="*/ 3 w 5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7">
                    <a:moveTo>
                      <a:pt x="5" y="0"/>
                    </a:moveTo>
                    <a:cubicBezTo>
                      <a:pt x="2" y="5"/>
                      <a:pt x="3" y="11"/>
                      <a:pt x="5" y="17"/>
                    </a:cubicBezTo>
                    <a:cubicBezTo>
                      <a:pt x="0" y="12"/>
                      <a:pt x="1" y="6"/>
                      <a:pt x="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5" name="Freeform 198"/>
              <p:cNvSpPr>
                <a:spLocks/>
              </p:cNvSpPr>
              <p:nvPr/>
            </p:nvSpPr>
            <p:spPr bwMode="auto">
              <a:xfrm>
                <a:off x="3696" y="2029"/>
                <a:ext cx="4" cy="13"/>
              </a:xfrm>
              <a:custGeom>
                <a:avLst/>
                <a:gdLst>
                  <a:gd name="T0" fmla="*/ 3 w 3"/>
                  <a:gd name="T1" fmla="*/ 1 h 10"/>
                  <a:gd name="T2" fmla="*/ 3 w 3"/>
                  <a:gd name="T3" fmla="*/ 10 h 10"/>
                  <a:gd name="T4" fmla="*/ 1 w 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0">
                    <a:moveTo>
                      <a:pt x="3" y="1"/>
                    </a:moveTo>
                    <a:cubicBezTo>
                      <a:pt x="3" y="3"/>
                      <a:pt x="2" y="8"/>
                      <a:pt x="3" y="10"/>
                    </a:cubicBezTo>
                    <a:cubicBezTo>
                      <a:pt x="3" y="7"/>
                      <a:pt x="0" y="4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6" name="Freeform 199"/>
              <p:cNvSpPr>
                <a:spLocks/>
              </p:cNvSpPr>
              <p:nvPr/>
            </p:nvSpPr>
            <p:spPr bwMode="auto">
              <a:xfrm>
                <a:off x="3152" y="1665"/>
                <a:ext cx="11" cy="24"/>
              </a:xfrm>
              <a:custGeom>
                <a:avLst/>
                <a:gdLst>
                  <a:gd name="T0" fmla="*/ 7 w 7"/>
                  <a:gd name="T1" fmla="*/ 0 h 18"/>
                  <a:gd name="T2" fmla="*/ 7 w 7"/>
                  <a:gd name="T3" fmla="*/ 18 h 18"/>
                  <a:gd name="T4" fmla="*/ 6 w 7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8">
                    <a:moveTo>
                      <a:pt x="7" y="0"/>
                    </a:moveTo>
                    <a:cubicBezTo>
                      <a:pt x="1" y="3"/>
                      <a:pt x="4" y="14"/>
                      <a:pt x="7" y="18"/>
                    </a:cubicBezTo>
                    <a:cubicBezTo>
                      <a:pt x="1" y="14"/>
                      <a:pt x="0" y="4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7" name="Freeform 200"/>
              <p:cNvSpPr>
                <a:spLocks/>
              </p:cNvSpPr>
              <p:nvPr/>
            </p:nvSpPr>
            <p:spPr bwMode="auto">
              <a:xfrm>
                <a:off x="3178" y="1765"/>
                <a:ext cx="12" cy="22"/>
              </a:xfrm>
              <a:custGeom>
                <a:avLst/>
                <a:gdLst>
                  <a:gd name="T0" fmla="*/ 9 w 9"/>
                  <a:gd name="T1" fmla="*/ 0 h 16"/>
                  <a:gd name="T2" fmla="*/ 3 w 9"/>
                  <a:gd name="T3" fmla="*/ 16 h 16"/>
                  <a:gd name="T4" fmla="*/ 7 w 9"/>
                  <a:gd name="T5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6">
                    <a:moveTo>
                      <a:pt x="9" y="0"/>
                    </a:moveTo>
                    <a:cubicBezTo>
                      <a:pt x="3" y="1"/>
                      <a:pt x="3" y="12"/>
                      <a:pt x="3" y="16"/>
                    </a:cubicBezTo>
                    <a:cubicBezTo>
                      <a:pt x="1" y="11"/>
                      <a:pt x="0" y="3"/>
                      <a:pt x="7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8" name="Freeform 201"/>
              <p:cNvSpPr>
                <a:spLocks/>
              </p:cNvSpPr>
              <p:nvPr/>
            </p:nvSpPr>
            <p:spPr bwMode="auto">
              <a:xfrm>
                <a:off x="3166" y="1764"/>
                <a:ext cx="7" cy="12"/>
              </a:xfrm>
              <a:custGeom>
                <a:avLst/>
                <a:gdLst>
                  <a:gd name="T0" fmla="*/ 5 w 5"/>
                  <a:gd name="T1" fmla="*/ 1 h 9"/>
                  <a:gd name="T2" fmla="*/ 3 w 5"/>
                  <a:gd name="T3" fmla="*/ 9 h 9"/>
                  <a:gd name="T4" fmla="*/ 3 w 5"/>
                  <a:gd name="T5" fmla="*/ 9 h 9"/>
                  <a:gd name="T6" fmla="*/ 4 w 5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5" y="1"/>
                    </a:moveTo>
                    <a:cubicBezTo>
                      <a:pt x="3" y="4"/>
                      <a:pt x="3" y="6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7"/>
                      <a:pt x="0" y="0"/>
                      <a:pt x="4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69" name="Freeform 202"/>
              <p:cNvSpPr>
                <a:spLocks/>
              </p:cNvSpPr>
              <p:nvPr/>
            </p:nvSpPr>
            <p:spPr bwMode="auto">
              <a:xfrm>
                <a:off x="2890" y="1772"/>
                <a:ext cx="10" cy="31"/>
              </a:xfrm>
              <a:custGeom>
                <a:avLst/>
                <a:gdLst>
                  <a:gd name="T0" fmla="*/ 2 w 7"/>
                  <a:gd name="T1" fmla="*/ 0 h 23"/>
                  <a:gd name="T2" fmla="*/ 7 w 7"/>
                  <a:gd name="T3" fmla="*/ 23 h 23"/>
                  <a:gd name="T4" fmla="*/ 0 w 7"/>
                  <a:gd name="T5" fmla="*/ 13 h 23"/>
                  <a:gd name="T6" fmla="*/ 2 w 7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3">
                    <a:moveTo>
                      <a:pt x="2" y="0"/>
                    </a:moveTo>
                    <a:cubicBezTo>
                      <a:pt x="0" y="6"/>
                      <a:pt x="0" y="18"/>
                      <a:pt x="7" y="23"/>
                    </a:cubicBezTo>
                    <a:cubicBezTo>
                      <a:pt x="3" y="20"/>
                      <a:pt x="1" y="18"/>
                      <a:pt x="0" y="13"/>
                    </a:cubicBezTo>
                    <a:cubicBezTo>
                      <a:pt x="0" y="8"/>
                      <a:pt x="1" y="3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0" name="Freeform 203"/>
              <p:cNvSpPr>
                <a:spLocks/>
              </p:cNvSpPr>
              <p:nvPr/>
            </p:nvSpPr>
            <p:spPr bwMode="auto">
              <a:xfrm>
                <a:off x="2877" y="1782"/>
                <a:ext cx="8" cy="17"/>
              </a:xfrm>
              <a:custGeom>
                <a:avLst/>
                <a:gdLst>
                  <a:gd name="T0" fmla="*/ 4 w 6"/>
                  <a:gd name="T1" fmla="*/ 0 h 13"/>
                  <a:gd name="T2" fmla="*/ 6 w 6"/>
                  <a:gd name="T3" fmla="*/ 13 h 13"/>
                  <a:gd name="T4" fmla="*/ 3 w 6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3">
                    <a:moveTo>
                      <a:pt x="4" y="0"/>
                    </a:moveTo>
                    <a:cubicBezTo>
                      <a:pt x="5" y="3"/>
                      <a:pt x="1" y="9"/>
                      <a:pt x="6" y="13"/>
                    </a:cubicBezTo>
                    <a:cubicBezTo>
                      <a:pt x="0" y="11"/>
                      <a:pt x="0" y="6"/>
                      <a:pt x="3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1" name="Freeform 204"/>
              <p:cNvSpPr>
                <a:spLocks/>
              </p:cNvSpPr>
              <p:nvPr/>
            </p:nvSpPr>
            <p:spPr bwMode="auto">
              <a:xfrm>
                <a:off x="2870" y="1863"/>
                <a:ext cx="7" cy="18"/>
              </a:xfrm>
              <a:custGeom>
                <a:avLst/>
                <a:gdLst>
                  <a:gd name="T0" fmla="*/ 5 w 5"/>
                  <a:gd name="T1" fmla="*/ 1 h 13"/>
                  <a:gd name="T2" fmla="*/ 5 w 5"/>
                  <a:gd name="T3" fmla="*/ 13 h 13"/>
                  <a:gd name="T4" fmla="*/ 4 w 5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3">
                    <a:moveTo>
                      <a:pt x="5" y="1"/>
                    </a:moveTo>
                    <a:cubicBezTo>
                      <a:pt x="2" y="3"/>
                      <a:pt x="3" y="11"/>
                      <a:pt x="5" y="13"/>
                    </a:cubicBezTo>
                    <a:cubicBezTo>
                      <a:pt x="2" y="10"/>
                      <a:pt x="0" y="3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2" name="Freeform 205"/>
              <p:cNvSpPr>
                <a:spLocks/>
              </p:cNvSpPr>
              <p:nvPr/>
            </p:nvSpPr>
            <p:spPr bwMode="auto">
              <a:xfrm>
                <a:off x="2848" y="1994"/>
                <a:ext cx="8" cy="24"/>
              </a:xfrm>
              <a:custGeom>
                <a:avLst/>
                <a:gdLst>
                  <a:gd name="T0" fmla="*/ 6 w 6"/>
                  <a:gd name="T1" fmla="*/ 0 h 18"/>
                  <a:gd name="T2" fmla="*/ 5 w 6"/>
                  <a:gd name="T3" fmla="*/ 18 h 18"/>
                  <a:gd name="T4" fmla="*/ 5 w 6"/>
                  <a:gd name="T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5" y="6"/>
                      <a:pt x="1" y="12"/>
                      <a:pt x="5" y="18"/>
                    </a:cubicBezTo>
                    <a:cubicBezTo>
                      <a:pt x="2" y="14"/>
                      <a:pt x="0" y="5"/>
                      <a:pt x="5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3" name="Freeform 206"/>
              <p:cNvSpPr>
                <a:spLocks/>
              </p:cNvSpPr>
              <p:nvPr/>
            </p:nvSpPr>
            <p:spPr bwMode="auto">
              <a:xfrm>
                <a:off x="2545" y="1785"/>
                <a:ext cx="10" cy="27"/>
              </a:xfrm>
              <a:custGeom>
                <a:avLst/>
                <a:gdLst>
                  <a:gd name="T0" fmla="*/ 6 w 7"/>
                  <a:gd name="T1" fmla="*/ 0 h 19"/>
                  <a:gd name="T2" fmla="*/ 7 w 7"/>
                  <a:gd name="T3" fmla="*/ 19 h 19"/>
                  <a:gd name="T4" fmla="*/ 5 w 7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9">
                    <a:moveTo>
                      <a:pt x="6" y="0"/>
                    </a:moveTo>
                    <a:cubicBezTo>
                      <a:pt x="2" y="5"/>
                      <a:pt x="5" y="14"/>
                      <a:pt x="7" y="19"/>
                    </a:cubicBezTo>
                    <a:cubicBezTo>
                      <a:pt x="2" y="14"/>
                      <a:pt x="0" y="5"/>
                      <a:pt x="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4" name="Freeform 207"/>
              <p:cNvSpPr>
                <a:spLocks/>
              </p:cNvSpPr>
              <p:nvPr/>
            </p:nvSpPr>
            <p:spPr bwMode="auto">
              <a:xfrm>
                <a:off x="2548" y="1863"/>
                <a:ext cx="12" cy="23"/>
              </a:xfrm>
              <a:custGeom>
                <a:avLst/>
                <a:gdLst>
                  <a:gd name="T0" fmla="*/ 8 w 9"/>
                  <a:gd name="T1" fmla="*/ 0 h 17"/>
                  <a:gd name="T2" fmla="*/ 9 w 9"/>
                  <a:gd name="T3" fmla="*/ 17 h 17"/>
                  <a:gd name="T4" fmla="*/ 6 w 9"/>
                  <a:gd name="T5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7">
                    <a:moveTo>
                      <a:pt x="8" y="0"/>
                    </a:moveTo>
                    <a:cubicBezTo>
                      <a:pt x="8" y="6"/>
                      <a:pt x="5" y="12"/>
                      <a:pt x="9" y="17"/>
                    </a:cubicBezTo>
                    <a:cubicBezTo>
                      <a:pt x="5" y="14"/>
                      <a:pt x="0" y="6"/>
                      <a:pt x="6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5" name="Freeform 208"/>
              <p:cNvSpPr>
                <a:spLocks/>
              </p:cNvSpPr>
              <p:nvPr/>
            </p:nvSpPr>
            <p:spPr bwMode="auto">
              <a:xfrm>
                <a:off x="2551" y="2005"/>
                <a:ext cx="8" cy="18"/>
              </a:xfrm>
              <a:custGeom>
                <a:avLst/>
                <a:gdLst>
                  <a:gd name="T0" fmla="*/ 6 w 6"/>
                  <a:gd name="T1" fmla="*/ 0 h 13"/>
                  <a:gd name="T2" fmla="*/ 2 w 6"/>
                  <a:gd name="T3" fmla="*/ 13 h 13"/>
                  <a:gd name="T4" fmla="*/ 6 w 6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3" y="3"/>
                      <a:pt x="2" y="8"/>
                      <a:pt x="2" y="13"/>
                    </a:cubicBezTo>
                    <a:cubicBezTo>
                      <a:pt x="0" y="9"/>
                      <a:pt x="1" y="2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6" name="Freeform 209"/>
              <p:cNvSpPr>
                <a:spLocks/>
              </p:cNvSpPr>
              <p:nvPr/>
            </p:nvSpPr>
            <p:spPr bwMode="auto">
              <a:xfrm>
                <a:off x="3829" y="1461"/>
                <a:ext cx="31" cy="134"/>
              </a:xfrm>
              <a:custGeom>
                <a:avLst/>
                <a:gdLst>
                  <a:gd name="T0" fmla="*/ 1 w 23"/>
                  <a:gd name="T1" fmla="*/ 0 h 99"/>
                  <a:gd name="T2" fmla="*/ 4 w 23"/>
                  <a:gd name="T3" fmla="*/ 31 h 99"/>
                  <a:gd name="T4" fmla="*/ 14 w 23"/>
                  <a:gd name="T5" fmla="*/ 51 h 99"/>
                  <a:gd name="T6" fmla="*/ 2 w 23"/>
                  <a:gd name="T7" fmla="*/ 99 h 99"/>
                  <a:gd name="T8" fmla="*/ 17 w 23"/>
                  <a:gd name="T9" fmla="*/ 45 h 99"/>
                  <a:gd name="T10" fmla="*/ 1 w 23"/>
                  <a:gd name="T11" fmla="*/ 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99">
                    <a:moveTo>
                      <a:pt x="1" y="0"/>
                    </a:moveTo>
                    <a:cubicBezTo>
                      <a:pt x="1" y="11"/>
                      <a:pt x="0" y="20"/>
                      <a:pt x="4" y="31"/>
                    </a:cubicBezTo>
                    <a:cubicBezTo>
                      <a:pt x="7" y="38"/>
                      <a:pt x="12" y="44"/>
                      <a:pt x="14" y="51"/>
                    </a:cubicBezTo>
                    <a:cubicBezTo>
                      <a:pt x="19" y="68"/>
                      <a:pt x="10" y="84"/>
                      <a:pt x="2" y="99"/>
                    </a:cubicBezTo>
                    <a:cubicBezTo>
                      <a:pt x="15" y="86"/>
                      <a:pt x="23" y="63"/>
                      <a:pt x="17" y="45"/>
                    </a:cubicBezTo>
                    <a:cubicBezTo>
                      <a:pt x="12" y="29"/>
                      <a:pt x="0" y="19"/>
                      <a:pt x="1" y="1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7" name="Freeform 210"/>
              <p:cNvSpPr>
                <a:spLocks/>
              </p:cNvSpPr>
              <p:nvPr/>
            </p:nvSpPr>
            <p:spPr bwMode="auto">
              <a:xfrm>
                <a:off x="3893" y="1939"/>
                <a:ext cx="15" cy="28"/>
              </a:xfrm>
              <a:custGeom>
                <a:avLst/>
                <a:gdLst>
                  <a:gd name="T0" fmla="*/ 0 w 11"/>
                  <a:gd name="T1" fmla="*/ 0 h 21"/>
                  <a:gd name="T2" fmla="*/ 7 w 11"/>
                  <a:gd name="T3" fmla="*/ 9 h 21"/>
                  <a:gd name="T4" fmla="*/ 5 w 11"/>
                  <a:gd name="T5" fmla="*/ 21 h 21"/>
                  <a:gd name="T6" fmla="*/ 9 w 11"/>
                  <a:gd name="T7" fmla="*/ 7 h 21"/>
                  <a:gd name="T8" fmla="*/ 0 w 1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1">
                    <a:moveTo>
                      <a:pt x="0" y="0"/>
                    </a:moveTo>
                    <a:cubicBezTo>
                      <a:pt x="4" y="1"/>
                      <a:pt x="6" y="6"/>
                      <a:pt x="7" y="9"/>
                    </a:cubicBezTo>
                    <a:cubicBezTo>
                      <a:pt x="8" y="14"/>
                      <a:pt x="7" y="17"/>
                      <a:pt x="5" y="21"/>
                    </a:cubicBezTo>
                    <a:cubicBezTo>
                      <a:pt x="10" y="18"/>
                      <a:pt x="11" y="12"/>
                      <a:pt x="9" y="7"/>
                    </a:cubicBezTo>
                    <a:cubicBezTo>
                      <a:pt x="7" y="3"/>
                      <a:pt x="4" y="1"/>
                      <a:pt x="0" y="0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8" name="Freeform 211"/>
              <p:cNvSpPr>
                <a:spLocks/>
              </p:cNvSpPr>
              <p:nvPr/>
            </p:nvSpPr>
            <p:spPr bwMode="auto">
              <a:xfrm>
                <a:off x="3935" y="2026"/>
                <a:ext cx="10" cy="22"/>
              </a:xfrm>
              <a:custGeom>
                <a:avLst/>
                <a:gdLst>
                  <a:gd name="T0" fmla="*/ 0 w 7"/>
                  <a:gd name="T1" fmla="*/ 0 h 16"/>
                  <a:gd name="T2" fmla="*/ 5 w 7"/>
                  <a:gd name="T3" fmla="*/ 7 h 16"/>
                  <a:gd name="T4" fmla="*/ 2 w 7"/>
                  <a:gd name="T5" fmla="*/ 16 h 16"/>
                  <a:gd name="T6" fmla="*/ 7 w 7"/>
                  <a:gd name="T7" fmla="*/ 8 h 16"/>
                  <a:gd name="T8" fmla="*/ 6 w 7"/>
                  <a:gd name="T9" fmla="*/ 3 h 16"/>
                  <a:gd name="T10" fmla="*/ 0 w 7"/>
                  <a:gd name="T11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6">
                    <a:moveTo>
                      <a:pt x="0" y="0"/>
                    </a:moveTo>
                    <a:cubicBezTo>
                      <a:pt x="1" y="3"/>
                      <a:pt x="4" y="3"/>
                      <a:pt x="5" y="7"/>
                    </a:cubicBezTo>
                    <a:cubicBezTo>
                      <a:pt x="6" y="10"/>
                      <a:pt x="4" y="14"/>
                      <a:pt x="2" y="16"/>
                    </a:cubicBezTo>
                    <a:cubicBezTo>
                      <a:pt x="4" y="13"/>
                      <a:pt x="7" y="12"/>
                      <a:pt x="7" y="8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4" y="1"/>
                      <a:pt x="2" y="2"/>
                      <a:pt x="0" y="1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79" name="Freeform 212"/>
              <p:cNvSpPr>
                <a:spLocks/>
              </p:cNvSpPr>
              <p:nvPr/>
            </p:nvSpPr>
            <p:spPr bwMode="auto">
              <a:xfrm>
                <a:off x="3919" y="2110"/>
                <a:ext cx="11" cy="23"/>
              </a:xfrm>
              <a:custGeom>
                <a:avLst/>
                <a:gdLst>
                  <a:gd name="T0" fmla="*/ 0 w 8"/>
                  <a:gd name="T1" fmla="*/ 0 h 17"/>
                  <a:gd name="T2" fmla="*/ 2 w 8"/>
                  <a:gd name="T3" fmla="*/ 17 h 17"/>
                  <a:gd name="T4" fmla="*/ 8 w 8"/>
                  <a:gd name="T5" fmla="*/ 6 h 17"/>
                  <a:gd name="T6" fmla="*/ 3 w 8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7">
                    <a:moveTo>
                      <a:pt x="0" y="0"/>
                    </a:moveTo>
                    <a:cubicBezTo>
                      <a:pt x="7" y="4"/>
                      <a:pt x="4" y="11"/>
                      <a:pt x="2" y="17"/>
                    </a:cubicBezTo>
                    <a:cubicBezTo>
                      <a:pt x="7" y="15"/>
                      <a:pt x="8" y="11"/>
                      <a:pt x="8" y="6"/>
                    </a:cubicBezTo>
                    <a:cubicBezTo>
                      <a:pt x="7" y="2"/>
                      <a:pt x="5" y="2"/>
                      <a:pt x="3" y="0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0" name="Freeform 213"/>
              <p:cNvSpPr>
                <a:spLocks/>
              </p:cNvSpPr>
              <p:nvPr/>
            </p:nvSpPr>
            <p:spPr bwMode="auto">
              <a:xfrm>
                <a:off x="3952" y="2211"/>
                <a:ext cx="18" cy="35"/>
              </a:xfrm>
              <a:custGeom>
                <a:avLst/>
                <a:gdLst>
                  <a:gd name="T0" fmla="*/ 0 w 13"/>
                  <a:gd name="T1" fmla="*/ 1 h 25"/>
                  <a:gd name="T2" fmla="*/ 5 w 13"/>
                  <a:gd name="T3" fmla="*/ 25 h 25"/>
                  <a:gd name="T4" fmla="*/ 11 w 13"/>
                  <a:gd name="T5" fmla="*/ 11 h 25"/>
                  <a:gd name="T6" fmla="*/ 1 w 13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5">
                    <a:moveTo>
                      <a:pt x="0" y="1"/>
                    </a:moveTo>
                    <a:cubicBezTo>
                      <a:pt x="6" y="5"/>
                      <a:pt x="13" y="19"/>
                      <a:pt x="5" y="25"/>
                    </a:cubicBezTo>
                    <a:cubicBezTo>
                      <a:pt x="10" y="21"/>
                      <a:pt x="13" y="17"/>
                      <a:pt x="11" y="11"/>
                    </a:cubicBezTo>
                    <a:cubicBezTo>
                      <a:pt x="9" y="7"/>
                      <a:pt x="5" y="3"/>
                      <a:pt x="1" y="0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1" name="Freeform 214"/>
              <p:cNvSpPr>
                <a:spLocks/>
              </p:cNvSpPr>
              <p:nvPr/>
            </p:nvSpPr>
            <p:spPr bwMode="auto">
              <a:xfrm>
                <a:off x="3952" y="2337"/>
                <a:ext cx="23" cy="35"/>
              </a:xfrm>
              <a:custGeom>
                <a:avLst/>
                <a:gdLst>
                  <a:gd name="T0" fmla="*/ 1 w 17"/>
                  <a:gd name="T1" fmla="*/ 2 h 26"/>
                  <a:gd name="T2" fmla="*/ 11 w 17"/>
                  <a:gd name="T3" fmla="*/ 14 h 26"/>
                  <a:gd name="T4" fmla="*/ 6 w 17"/>
                  <a:gd name="T5" fmla="*/ 26 h 26"/>
                  <a:gd name="T6" fmla="*/ 14 w 17"/>
                  <a:gd name="T7" fmla="*/ 9 h 26"/>
                  <a:gd name="T8" fmla="*/ 0 w 17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6">
                    <a:moveTo>
                      <a:pt x="1" y="2"/>
                    </a:moveTo>
                    <a:cubicBezTo>
                      <a:pt x="7" y="4"/>
                      <a:pt x="11" y="7"/>
                      <a:pt x="11" y="14"/>
                    </a:cubicBezTo>
                    <a:cubicBezTo>
                      <a:pt x="12" y="18"/>
                      <a:pt x="10" y="25"/>
                      <a:pt x="6" y="26"/>
                    </a:cubicBezTo>
                    <a:cubicBezTo>
                      <a:pt x="11" y="21"/>
                      <a:pt x="17" y="16"/>
                      <a:pt x="14" y="9"/>
                    </a:cubicBezTo>
                    <a:cubicBezTo>
                      <a:pt x="11" y="2"/>
                      <a:pt x="5" y="4"/>
                      <a:pt x="0" y="0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2" name="Freeform 215"/>
              <p:cNvSpPr>
                <a:spLocks/>
              </p:cNvSpPr>
              <p:nvPr/>
            </p:nvSpPr>
            <p:spPr bwMode="auto">
              <a:xfrm>
                <a:off x="3787" y="2500"/>
                <a:ext cx="72" cy="74"/>
              </a:xfrm>
              <a:custGeom>
                <a:avLst/>
                <a:gdLst>
                  <a:gd name="T0" fmla="*/ 0 w 53"/>
                  <a:gd name="T1" fmla="*/ 0 h 55"/>
                  <a:gd name="T2" fmla="*/ 24 w 53"/>
                  <a:gd name="T3" fmla="*/ 42 h 55"/>
                  <a:gd name="T4" fmla="*/ 53 w 53"/>
                  <a:gd name="T5" fmla="*/ 55 h 55"/>
                  <a:gd name="T6" fmla="*/ 17 w 53"/>
                  <a:gd name="T7" fmla="*/ 41 h 55"/>
                  <a:gd name="T8" fmla="*/ 0 w 53"/>
                  <a:gd name="T9" fmla="*/ 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5">
                    <a:moveTo>
                      <a:pt x="0" y="0"/>
                    </a:moveTo>
                    <a:cubicBezTo>
                      <a:pt x="1" y="16"/>
                      <a:pt x="11" y="33"/>
                      <a:pt x="24" y="42"/>
                    </a:cubicBezTo>
                    <a:cubicBezTo>
                      <a:pt x="33" y="49"/>
                      <a:pt x="43" y="52"/>
                      <a:pt x="53" y="55"/>
                    </a:cubicBezTo>
                    <a:cubicBezTo>
                      <a:pt x="39" y="55"/>
                      <a:pt x="28" y="51"/>
                      <a:pt x="17" y="41"/>
                    </a:cubicBezTo>
                    <a:cubicBezTo>
                      <a:pt x="5" y="31"/>
                      <a:pt x="4" y="19"/>
                      <a:pt x="0" y="4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3" name="Freeform 216"/>
              <p:cNvSpPr>
                <a:spLocks/>
              </p:cNvSpPr>
              <p:nvPr/>
            </p:nvSpPr>
            <p:spPr bwMode="auto">
              <a:xfrm>
                <a:off x="3021" y="2485"/>
                <a:ext cx="28" cy="71"/>
              </a:xfrm>
              <a:custGeom>
                <a:avLst/>
                <a:gdLst>
                  <a:gd name="T0" fmla="*/ 16 w 21"/>
                  <a:gd name="T1" fmla="*/ 0 h 53"/>
                  <a:gd name="T2" fmla="*/ 21 w 21"/>
                  <a:gd name="T3" fmla="*/ 53 h 53"/>
                  <a:gd name="T4" fmla="*/ 16 w 21"/>
                  <a:gd name="T5" fmla="*/ 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3">
                    <a:moveTo>
                      <a:pt x="16" y="0"/>
                    </a:moveTo>
                    <a:cubicBezTo>
                      <a:pt x="7" y="18"/>
                      <a:pt x="4" y="38"/>
                      <a:pt x="21" y="53"/>
                    </a:cubicBezTo>
                    <a:cubicBezTo>
                      <a:pt x="0" y="48"/>
                      <a:pt x="1" y="11"/>
                      <a:pt x="16" y="2"/>
                    </a:cubicBezTo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4" name="Freeform 217"/>
              <p:cNvSpPr>
                <a:spLocks/>
              </p:cNvSpPr>
              <p:nvPr/>
            </p:nvSpPr>
            <p:spPr bwMode="auto">
              <a:xfrm>
                <a:off x="3055" y="2026"/>
                <a:ext cx="27" cy="69"/>
              </a:xfrm>
              <a:custGeom>
                <a:avLst/>
                <a:gdLst>
                  <a:gd name="T0" fmla="*/ 0 w 20"/>
                  <a:gd name="T1" fmla="*/ 0 h 51"/>
                  <a:gd name="T2" fmla="*/ 0 w 20"/>
                  <a:gd name="T3" fmla="*/ 51 h 51"/>
                  <a:gd name="T4" fmla="*/ 0 w 20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1">
                    <a:moveTo>
                      <a:pt x="0" y="0"/>
                    </a:moveTo>
                    <a:cubicBezTo>
                      <a:pt x="0" y="0"/>
                      <a:pt x="20" y="24"/>
                      <a:pt x="0" y="51"/>
                    </a:cubicBezTo>
                    <a:cubicBezTo>
                      <a:pt x="0" y="51"/>
                      <a:pt x="16" y="28"/>
                      <a:pt x="0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5" name="Freeform 218"/>
              <p:cNvSpPr>
                <a:spLocks/>
              </p:cNvSpPr>
              <p:nvPr/>
            </p:nvSpPr>
            <p:spPr bwMode="auto">
              <a:xfrm>
                <a:off x="3063" y="2112"/>
                <a:ext cx="37" cy="89"/>
              </a:xfrm>
              <a:custGeom>
                <a:avLst/>
                <a:gdLst>
                  <a:gd name="T0" fmla="*/ 6 w 27"/>
                  <a:gd name="T1" fmla="*/ 0 h 65"/>
                  <a:gd name="T2" fmla="*/ 0 w 27"/>
                  <a:gd name="T3" fmla="*/ 65 h 65"/>
                  <a:gd name="T4" fmla="*/ 6 w 27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65">
                    <a:moveTo>
                      <a:pt x="6" y="0"/>
                    </a:moveTo>
                    <a:cubicBezTo>
                      <a:pt x="6" y="0"/>
                      <a:pt x="27" y="46"/>
                      <a:pt x="0" y="65"/>
                    </a:cubicBezTo>
                    <a:cubicBezTo>
                      <a:pt x="0" y="65"/>
                      <a:pt x="24" y="44"/>
                      <a:pt x="6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6" name="Freeform 219"/>
              <p:cNvSpPr>
                <a:spLocks/>
              </p:cNvSpPr>
              <p:nvPr/>
            </p:nvSpPr>
            <p:spPr bwMode="auto">
              <a:xfrm>
                <a:off x="3059" y="2220"/>
                <a:ext cx="39" cy="96"/>
              </a:xfrm>
              <a:custGeom>
                <a:avLst/>
                <a:gdLst>
                  <a:gd name="T0" fmla="*/ 18 w 29"/>
                  <a:gd name="T1" fmla="*/ 0 h 71"/>
                  <a:gd name="T2" fmla="*/ 0 w 29"/>
                  <a:gd name="T3" fmla="*/ 71 h 71"/>
                  <a:gd name="T4" fmla="*/ 18 w 29"/>
                  <a:gd name="T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1">
                    <a:moveTo>
                      <a:pt x="18" y="0"/>
                    </a:moveTo>
                    <a:cubicBezTo>
                      <a:pt x="18" y="0"/>
                      <a:pt x="29" y="49"/>
                      <a:pt x="0" y="71"/>
                    </a:cubicBezTo>
                    <a:cubicBezTo>
                      <a:pt x="0" y="71"/>
                      <a:pt x="24" y="52"/>
                      <a:pt x="18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7" name="Freeform 220"/>
              <p:cNvSpPr>
                <a:spLocks/>
              </p:cNvSpPr>
              <p:nvPr/>
            </p:nvSpPr>
            <p:spPr bwMode="auto">
              <a:xfrm>
                <a:off x="3058" y="1935"/>
                <a:ext cx="27" cy="62"/>
              </a:xfrm>
              <a:custGeom>
                <a:avLst/>
                <a:gdLst>
                  <a:gd name="T0" fmla="*/ 0 w 20"/>
                  <a:gd name="T1" fmla="*/ 0 h 46"/>
                  <a:gd name="T2" fmla="*/ 5 w 20"/>
                  <a:gd name="T3" fmla="*/ 46 h 46"/>
                  <a:gd name="T4" fmla="*/ 0 w 20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6">
                    <a:moveTo>
                      <a:pt x="0" y="0"/>
                    </a:moveTo>
                    <a:cubicBezTo>
                      <a:pt x="0" y="0"/>
                      <a:pt x="20" y="19"/>
                      <a:pt x="5" y="46"/>
                    </a:cubicBezTo>
                    <a:cubicBezTo>
                      <a:pt x="5" y="46"/>
                      <a:pt x="17" y="21"/>
                      <a:pt x="0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8" name="Freeform 221"/>
              <p:cNvSpPr>
                <a:spLocks/>
              </p:cNvSpPr>
              <p:nvPr/>
            </p:nvSpPr>
            <p:spPr bwMode="auto">
              <a:xfrm>
                <a:off x="2972" y="1999"/>
                <a:ext cx="15" cy="22"/>
              </a:xfrm>
              <a:custGeom>
                <a:avLst/>
                <a:gdLst>
                  <a:gd name="T0" fmla="*/ 11 w 11"/>
                  <a:gd name="T1" fmla="*/ 0 h 17"/>
                  <a:gd name="T2" fmla="*/ 11 w 11"/>
                  <a:gd name="T3" fmla="*/ 17 h 17"/>
                  <a:gd name="T4" fmla="*/ 11 w 11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7">
                    <a:moveTo>
                      <a:pt x="11" y="0"/>
                    </a:moveTo>
                    <a:cubicBezTo>
                      <a:pt x="11" y="0"/>
                      <a:pt x="2" y="8"/>
                      <a:pt x="11" y="17"/>
                    </a:cubicBezTo>
                    <a:cubicBezTo>
                      <a:pt x="11" y="17"/>
                      <a:pt x="0" y="8"/>
                      <a:pt x="11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89" name="Freeform 222"/>
              <p:cNvSpPr>
                <a:spLocks/>
              </p:cNvSpPr>
              <p:nvPr/>
            </p:nvSpPr>
            <p:spPr bwMode="auto">
              <a:xfrm>
                <a:off x="2956" y="2081"/>
                <a:ext cx="21" cy="27"/>
              </a:xfrm>
              <a:custGeom>
                <a:avLst/>
                <a:gdLst>
                  <a:gd name="T0" fmla="*/ 10 w 16"/>
                  <a:gd name="T1" fmla="*/ 0 h 20"/>
                  <a:gd name="T2" fmla="*/ 16 w 16"/>
                  <a:gd name="T3" fmla="*/ 20 h 20"/>
                  <a:gd name="T4" fmla="*/ 10 w 16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0">
                    <a:moveTo>
                      <a:pt x="10" y="0"/>
                    </a:moveTo>
                    <a:cubicBezTo>
                      <a:pt x="10" y="0"/>
                      <a:pt x="5" y="15"/>
                      <a:pt x="16" y="20"/>
                    </a:cubicBezTo>
                    <a:cubicBezTo>
                      <a:pt x="16" y="20"/>
                      <a:pt x="0" y="16"/>
                      <a:pt x="10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0" name="Freeform 223"/>
              <p:cNvSpPr>
                <a:spLocks/>
              </p:cNvSpPr>
              <p:nvPr/>
            </p:nvSpPr>
            <p:spPr bwMode="auto">
              <a:xfrm>
                <a:off x="2946" y="2166"/>
                <a:ext cx="21" cy="33"/>
              </a:xfrm>
              <a:custGeom>
                <a:avLst/>
                <a:gdLst>
                  <a:gd name="T0" fmla="*/ 14 w 15"/>
                  <a:gd name="T1" fmla="*/ 0 h 24"/>
                  <a:gd name="T2" fmla="*/ 15 w 15"/>
                  <a:gd name="T3" fmla="*/ 24 h 24"/>
                  <a:gd name="T4" fmla="*/ 14 w 1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4">
                    <a:moveTo>
                      <a:pt x="14" y="0"/>
                    </a:moveTo>
                    <a:cubicBezTo>
                      <a:pt x="14" y="0"/>
                      <a:pt x="3" y="12"/>
                      <a:pt x="15" y="24"/>
                    </a:cubicBezTo>
                    <a:cubicBezTo>
                      <a:pt x="15" y="24"/>
                      <a:pt x="0" y="15"/>
                      <a:pt x="14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1" name="Freeform 224"/>
              <p:cNvSpPr>
                <a:spLocks/>
              </p:cNvSpPr>
              <p:nvPr/>
            </p:nvSpPr>
            <p:spPr bwMode="auto">
              <a:xfrm>
                <a:off x="2952" y="2266"/>
                <a:ext cx="20" cy="35"/>
              </a:xfrm>
              <a:custGeom>
                <a:avLst/>
                <a:gdLst>
                  <a:gd name="T0" fmla="*/ 14 w 15"/>
                  <a:gd name="T1" fmla="*/ 0 h 26"/>
                  <a:gd name="T2" fmla="*/ 15 w 15"/>
                  <a:gd name="T3" fmla="*/ 26 h 26"/>
                  <a:gd name="T4" fmla="*/ 14 w 1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6">
                    <a:moveTo>
                      <a:pt x="14" y="0"/>
                    </a:moveTo>
                    <a:cubicBezTo>
                      <a:pt x="14" y="0"/>
                      <a:pt x="4" y="12"/>
                      <a:pt x="15" y="26"/>
                    </a:cubicBezTo>
                    <a:cubicBezTo>
                      <a:pt x="15" y="26"/>
                      <a:pt x="0" y="13"/>
                      <a:pt x="14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2" name="Freeform 225"/>
              <p:cNvSpPr>
                <a:spLocks/>
              </p:cNvSpPr>
              <p:nvPr/>
            </p:nvSpPr>
            <p:spPr bwMode="auto">
              <a:xfrm>
                <a:off x="2316" y="2050"/>
                <a:ext cx="13" cy="22"/>
              </a:xfrm>
              <a:custGeom>
                <a:avLst/>
                <a:gdLst>
                  <a:gd name="T0" fmla="*/ 10 w 10"/>
                  <a:gd name="T1" fmla="*/ 0 h 16"/>
                  <a:gd name="T2" fmla="*/ 7 w 10"/>
                  <a:gd name="T3" fmla="*/ 16 h 16"/>
                  <a:gd name="T4" fmla="*/ 10 w 10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10" y="0"/>
                    </a:moveTo>
                    <a:cubicBezTo>
                      <a:pt x="10" y="0"/>
                      <a:pt x="0" y="7"/>
                      <a:pt x="7" y="16"/>
                    </a:cubicBezTo>
                    <a:cubicBezTo>
                      <a:pt x="7" y="16"/>
                      <a:pt x="4" y="3"/>
                      <a:pt x="10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3" name="Freeform 226"/>
              <p:cNvSpPr>
                <a:spLocks/>
              </p:cNvSpPr>
              <p:nvPr/>
            </p:nvSpPr>
            <p:spPr bwMode="auto">
              <a:xfrm>
                <a:off x="2293" y="2106"/>
                <a:ext cx="18" cy="35"/>
              </a:xfrm>
              <a:custGeom>
                <a:avLst/>
                <a:gdLst>
                  <a:gd name="T0" fmla="*/ 13 w 13"/>
                  <a:gd name="T1" fmla="*/ 0 h 26"/>
                  <a:gd name="T2" fmla="*/ 13 w 13"/>
                  <a:gd name="T3" fmla="*/ 26 h 26"/>
                  <a:gd name="T4" fmla="*/ 13 w 13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6">
                    <a:moveTo>
                      <a:pt x="13" y="0"/>
                    </a:moveTo>
                    <a:cubicBezTo>
                      <a:pt x="13" y="0"/>
                      <a:pt x="0" y="14"/>
                      <a:pt x="13" y="26"/>
                    </a:cubicBezTo>
                    <a:cubicBezTo>
                      <a:pt x="13" y="26"/>
                      <a:pt x="3" y="15"/>
                      <a:pt x="13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4" name="Freeform 227"/>
              <p:cNvSpPr>
                <a:spLocks/>
              </p:cNvSpPr>
              <p:nvPr/>
            </p:nvSpPr>
            <p:spPr bwMode="auto">
              <a:xfrm>
                <a:off x="2278" y="2189"/>
                <a:ext cx="17" cy="22"/>
              </a:xfrm>
              <a:custGeom>
                <a:avLst/>
                <a:gdLst>
                  <a:gd name="T0" fmla="*/ 10 w 13"/>
                  <a:gd name="T1" fmla="*/ 17 h 17"/>
                  <a:gd name="T2" fmla="*/ 13 w 13"/>
                  <a:gd name="T3" fmla="*/ 0 h 17"/>
                  <a:gd name="T4" fmla="*/ 10 w 13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10" y="17"/>
                    </a:moveTo>
                    <a:cubicBezTo>
                      <a:pt x="10" y="17"/>
                      <a:pt x="0" y="9"/>
                      <a:pt x="13" y="0"/>
                    </a:cubicBezTo>
                    <a:cubicBezTo>
                      <a:pt x="13" y="0"/>
                      <a:pt x="4" y="6"/>
                      <a:pt x="10" y="17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5" name="Freeform 228"/>
              <p:cNvSpPr>
                <a:spLocks/>
              </p:cNvSpPr>
              <p:nvPr/>
            </p:nvSpPr>
            <p:spPr bwMode="auto">
              <a:xfrm>
                <a:off x="2271" y="2260"/>
                <a:ext cx="22" cy="29"/>
              </a:xfrm>
              <a:custGeom>
                <a:avLst/>
                <a:gdLst>
                  <a:gd name="T0" fmla="*/ 17 w 17"/>
                  <a:gd name="T1" fmla="*/ 0 h 21"/>
                  <a:gd name="T2" fmla="*/ 17 w 17"/>
                  <a:gd name="T3" fmla="*/ 21 h 21"/>
                  <a:gd name="T4" fmla="*/ 17 w 17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1">
                    <a:moveTo>
                      <a:pt x="17" y="0"/>
                    </a:moveTo>
                    <a:cubicBezTo>
                      <a:pt x="17" y="0"/>
                      <a:pt x="0" y="7"/>
                      <a:pt x="17" y="21"/>
                    </a:cubicBezTo>
                    <a:cubicBezTo>
                      <a:pt x="17" y="21"/>
                      <a:pt x="5" y="7"/>
                      <a:pt x="17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6" name="Freeform 229"/>
              <p:cNvSpPr>
                <a:spLocks/>
              </p:cNvSpPr>
              <p:nvPr/>
            </p:nvSpPr>
            <p:spPr bwMode="auto">
              <a:xfrm>
                <a:off x="2286" y="2322"/>
                <a:ext cx="18" cy="31"/>
              </a:xfrm>
              <a:custGeom>
                <a:avLst/>
                <a:gdLst>
                  <a:gd name="T0" fmla="*/ 12 w 13"/>
                  <a:gd name="T1" fmla="*/ 0 h 23"/>
                  <a:gd name="T2" fmla="*/ 13 w 13"/>
                  <a:gd name="T3" fmla="*/ 23 h 23"/>
                  <a:gd name="T4" fmla="*/ 12 w 1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0" y="11"/>
                      <a:pt x="13" y="23"/>
                    </a:cubicBezTo>
                    <a:cubicBezTo>
                      <a:pt x="13" y="23"/>
                      <a:pt x="5" y="10"/>
                      <a:pt x="12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7" name="Freeform 230"/>
              <p:cNvSpPr>
                <a:spLocks/>
              </p:cNvSpPr>
              <p:nvPr/>
            </p:nvSpPr>
            <p:spPr bwMode="auto">
              <a:xfrm>
                <a:off x="2278" y="2534"/>
                <a:ext cx="62" cy="47"/>
              </a:xfrm>
              <a:custGeom>
                <a:avLst/>
                <a:gdLst>
                  <a:gd name="T0" fmla="*/ 45 w 45"/>
                  <a:gd name="T1" fmla="*/ 0 h 35"/>
                  <a:gd name="T2" fmla="*/ 0 w 45"/>
                  <a:gd name="T3" fmla="*/ 22 h 35"/>
                  <a:gd name="T4" fmla="*/ 45 w 45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5">
                    <a:moveTo>
                      <a:pt x="45" y="0"/>
                    </a:moveTo>
                    <a:cubicBezTo>
                      <a:pt x="45" y="0"/>
                      <a:pt x="41" y="21"/>
                      <a:pt x="0" y="22"/>
                    </a:cubicBezTo>
                    <a:cubicBezTo>
                      <a:pt x="0" y="22"/>
                      <a:pt x="30" y="35"/>
                      <a:pt x="45" y="0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8" name="Freeform 231"/>
              <p:cNvSpPr>
                <a:spLocks/>
              </p:cNvSpPr>
              <p:nvPr/>
            </p:nvSpPr>
            <p:spPr bwMode="auto">
              <a:xfrm>
                <a:off x="1458" y="2561"/>
                <a:ext cx="51" cy="28"/>
              </a:xfrm>
              <a:custGeom>
                <a:avLst/>
                <a:gdLst>
                  <a:gd name="T0" fmla="*/ 0 w 37"/>
                  <a:gd name="T1" fmla="*/ 13 h 21"/>
                  <a:gd name="T2" fmla="*/ 37 w 37"/>
                  <a:gd name="T3" fmla="*/ 0 h 21"/>
                  <a:gd name="T4" fmla="*/ 0 w 37"/>
                  <a:gd name="T5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1">
                    <a:moveTo>
                      <a:pt x="0" y="13"/>
                    </a:moveTo>
                    <a:cubicBezTo>
                      <a:pt x="0" y="13"/>
                      <a:pt x="28" y="19"/>
                      <a:pt x="37" y="0"/>
                    </a:cubicBezTo>
                    <a:cubicBezTo>
                      <a:pt x="37" y="0"/>
                      <a:pt x="36" y="21"/>
                      <a:pt x="0" y="13"/>
                    </a:cubicBezTo>
                    <a:close/>
                  </a:path>
                </a:pathLst>
              </a:custGeom>
              <a:solidFill>
                <a:srgbClr val="EB7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499" name="Line 232"/>
              <p:cNvSpPr>
                <a:spLocks noChangeShapeType="1"/>
              </p:cNvSpPr>
              <p:nvPr/>
            </p:nvSpPr>
            <p:spPr bwMode="auto">
              <a:xfrm flipV="1">
                <a:off x="1335" y="816"/>
                <a:ext cx="1" cy="2053"/>
              </a:xfrm>
              <a:prstGeom prst="line">
                <a:avLst/>
              </a:prstGeom>
              <a:noFill/>
              <a:ln w="26988" cap="rnd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0" name="Freeform 233"/>
              <p:cNvSpPr>
                <a:spLocks/>
              </p:cNvSpPr>
              <p:nvPr/>
            </p:nvSpPr>
            <p:spPr bwMode="auto">
              <a:xfrm>
                <a:off x="4396" y="2797"/>
                <a:ext cx="64" cy="57"/>
              </a:xfrm>
              <a:custGeom>
                <a:avLst/>
                <a:gdLst>
                  <a:gd name="T0" fmla="*/ 0 w 68"/>
                  <a:gd name="T1" fmla="*/ 0 h 61"/>
                  <a:gd name="T2" fmla="*/ 0 w 68"/>
                  <a:gd name="T3" fmla="*/ 61 h 61"/>
                  <a:gd name="T4" fmla="*/ 68 w 68"/>
                  <a:gd name="T5" fmla="*/ 30 h 61"/>
                  <a:gd name="T6" fmla="*/ 0 w 68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61">
                    <a:moveTo>
                      <a:pt x="0" y="0"/>
                    </a:moveTo>
                    <a:lnTo>
                      <a:pt x="0" y="61"/>
                    </a:lnTo>
                    <a:lnTo>
                      <a:pt x="68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1" name="Rectangle 234"/>
              <p:cNvSpPr>
                <a:spLocks noChangeArrowheads="1"/>
              </p:cNvSpPr>
              <p:nvPr/>
            </p:nvSpPr>
            <p:spPr bwMode="auto">
              <a:xfrm>
                <a:off x="4493" y="2762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2" name="Rectangle 235"/>
              <p:cNvSpPr>
                <a:spLocks noChangeArrowheads="1"/>
              </p:cNvSpPr>
              <p:nvPr/>
            </p:nvSpPr>
            <p:spPr bwMode="auto">
              <a:xfrm>
                <a:off x="4529" y="2762"/>
                <a:ext cx="247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fr-FR" sz="1600">
                    <a:solidFill>
                      <a:srgbClr val="292934"/>
                    </a:solidFill>
                  </a:rPr>
                  <a:t>Days</a:t>
                </a:r>
                <a:endParaRPr lang="fr-FR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3" name="Freeform 236"/>
              <p:cNvSpPr>
                <a:spLocks/>
              </p:cNvSpPr>
              <p:nvPr/>
            </p:nvSpPr>
            <p:spPr bwMode="auto">
              <a:xfrm>
                <a:off x="1350" y="1381"/>
                <a:ext cx="114" cy="271"/>
              </a:xfrm>
              <a:custGeom>
                <a:avLst/>
                <a:gdLst>
                  <a:gd name="T0" fmla="*/ 13 w 83"/>
                  <a:gd name="T1" fmla="*/ 14 h 200"/>
                  <a:gd name="T2" fmla="*/ 19 w 83"/>
                  <a:gd name="T3" fmla="*/ 49 h 200"/>
                  <a:gd name="T4" fmla="*/ 33 w 83"/>
                  <a:gd name="T5" fmla="*/ 75 h 200"/>
                  <a:gd name="T6" fmla="*/ 25 w 83"/>
                  <a:gd name="T7" fmla="*/ 125 h 200"/>
                  <a:gd name="T8" fmla="*/ 83 w 83"/>
                  <a:gd name="T9" fmla="*/ 186 h 200"/>
                  <a:gd name="T10" fmla="*/ 27 w 83"/>
                  <a:gd name="T11" fmla="*/ 182 h 200"/>
                  <a:gd name="T12" fmla="*/ 12 w 83"/>
                  <a:gd name="T13" fmla="*/ 112 h 200"/>
                  <a:gd name="T14" fmla="*/ 13 w 83"/>
                  <a:gd name="T15" fmla="*/ 74 h 200"/>
                  <a:gd name="T16" fmla="*/ 3 w 83"/>
                  <a:gd name="T17" fmla="*/ 41 h 200"/>
                  <a:gd name="T18" fmla="*/ 6 w 83"/>
                  <a:gd name="T19" fmla="*/ 7 h 200"/>
                  <a:gd name="T20" fmla="*/ 16 w 83"/>
                  <a:gd name="T21" fmla="*/ 15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200">
                    <a:moveTo>
                      <a:pt x="13" y="14"/>
                    </a:moveTo>
                    <a:cubicBezTo>
                      <a:pt x="17" y="25"/>
                      <a:pt x="13" y="37"/>
                      <a:pt x="19" y="49"/>
                    </a:cubicBezTo>
                    <a:cubicBezTo>
                      <a:pt x="23" y="58"/>
                      <a:pt x="32" y="65"/>
                      <a:pt x="33" y="75"/>
                    </a:cubicBezTo>
                    <a:cubicBezTo>
                      <a:pt x="36" y="90"/>
                      <a:pt x="26" y="109"/>
                      <a:pt x="25" y="125"/>
                    </a:cubicBezTo>
                    <a:cubicBezTo>
                      <a:pt x="24" y="161"/>
                      <a:pt x="43" y="196"/>
                      <a:pt x="83" y="186"/>
                    </a:cubicBezTo>
                    <a:cubicBezTo>
                      <a:pt x="82" y="200"/>
                      <a:pt x="34" y="188"/>
                      <a:pt x="27" y="182"/>
                    </a:cubicBezTo>
                    <a:cubicBezTo>
                      <a:pt x="6" y="165"/>
                      <a:pt x="6" y="135"/>
                      <a:pt x="12" y="112"/>
                    </a:cubicBezTo>
                    <a:cubicBezTo>
                      <a:pt x="16" y="96"/>
                      <a:pt x="19" y="90"/>
                      <a:pt x="13" y="74"/>
                    </a:cubicBezTo>
                    <a:cubicBezTo>
                      <a:pt x="8" y="64"/>
                      <a:pt x="4" y="53"/>
                      <a:pt x="3" y="41"/>
                    </a:cubicBezTo>
                    <a:cubicBezTo>
                      <a:pt x="2" y="34"/>
                      <a:pt x="0" y="13"/>
                      <a:pt x="6" y="7"/>
                    </a:cubicBezTo>
                    <a:cubicBezTo>
                      <a:pt x="13" y="0"/>
                      <a:pt x="21" y="7"/>
                      <a:pt x="16" y="15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4" name="Freeform 237"/>
              <p:cNvSpPr>
                <a:spLocks/>
              </p:cNvSpPr>
              <p:nvPr/>
            </p:nvSpPr>
            <p:spPr bwMode="auto">
              <a:xfrm>
                <a:off x="1359" y="1669"/>
                <a:ext cx="63" cy="143"/>
              </a:xfrm>
              <a:custGeom>
                <a:avLst/>
                <a:gdLst>
                  <a:gd name="T0" fmla="*/ 47 w 47"/>
                  <a:gd name="T1" fmla="*/ 23 h 105"/>
                  <a:gd name="T2" fmla="*/ 20 w 47"/>
                  <a:gd name="T3" fmla="*/ 11 h 105"/>
                  <a:gd name="T4" fmla="*/ 10 w 47"/>
                  <a:gd name="T5" fmla="*/ 39 h 105"/>
                  <a:gd name="T6" fmla="*/ 25 w 47"/>
                  <a:gd name="T7" fmla="*/ 105 h 105"/>
                  <a:gd name="T8" fmla="*/ 14 w 47"/>
                  <a:gd name="T9" fmla="*/ 69 h 105"/>
                  <a:gd name="T10" fmla="*/ 1 w 47"/>
                  <a:gd name="T11" fmla="*/ 31 h 105"/>
                  <a:gd name="T12" fmla="*/ 23 w 47"/>
                  <a:gd name="T13" fmla="*/ 1 h 105"/>
                  <a:gd name="T14" fmla="*/ 44 w 47"/>
                  <a:gd name="T15" fmla="*/ 2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105">
                    <a:moveTo>
                      <a:pt x="47" y="23"/>
                    </a:moveTo>
                    <a:cubicBezTo>
                      <a:pt x="39" y="18"/>
                      <a:pt x="32" y="4"/>
                      <a:pt x="20" y="11"/>
                    </a:cubicBezTo>
                    <a:cubicBezTo>
                      <a:pt x="13" y="15"/>
                      <a:pt x="9" y="31"/>
                      <a:pt x="10" y="39"/>
                    </a:cubicBezTo>
                    <a:cubicBezTo>
                      <a:pt x="13" y="63"/>
                      <a:pt x="31" y="80"/>
                      <a:pt x="25" y="105"/>
                    </a:cubicBezTo>
                    <a:cubicBezTo>
                      <a:pt x="23" y="93"/>
                      <a:pt x="21" y="81"/>
                      <a:pt x="14" y="69"/>
                    </a:cubicBezTo>
                    <a:cubicBezTo>
                      <a:pt x="6" y="57"/>
                      <a:pt x="0" y="47"/>
                      <a:pt x="1" y="31"/>
                    </a:cubicBezTo>
                    <a:cubicBezTo>
                      <a:pt x="1" y="18"/>
                      <a:pt x="7" y="1"/>
                      <a:pt x="23" y="1"/>
                    </a:cubicBezTo>
                    <a:cubicBezTo>
                      <a:pt x="34" y="0"/>
                      <a:pt x="44" y="10"/>
                      <a:pt x="44" y="22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5" name="Freeform 238"/>
              <p:cNvSpPr>
                <a:spLocks/>
              </p:cNvSpPr>
              <p:nvPr/>
            </p:nvSpPr>
            <p:spPr bwMode="auto">
              <a:xfrm>
                <a:off x="1400" y="1873"/>
                <a:ext cx="80" cy="153"/>
              </a:xfrm>
              <a:custGeom>
                <a:avLst/>
                <a:gdLst>
                  <a:gd name="T0" fmla="*/ 6 w 59"/>
                  <a:gd name="T1" fmla="*/ 57 h 112"/>
                  <a:gd name="T2" fmla="*/ 9 w 59"/>
                  <a:gd name="T3" fmla="*/ 94 h 112"/>
                  <a:gd name="T4" fmla="*/ 33 w 59"/>
                  <a:gd name="T5" fmla="*/ 82 h 112"/>
                  <a:gd name="T6" fmla="*/ 51 w 59"/>
                  <a:gd name="T7" fmla="*/ 55 h 112"/>
                  <a:gd name="T8" fmla="*/ 30 w 59"/>
                  <a:gd name="T9" fmla="*/ 24 h 112"/>
                  <a:gd name="T10" fmla="*/ 39 w 59"/>
                  <a:gd name="T11" fmla="*/ 0 h 112"/>
                  <a:gd name="T12" fmla="*/ 33 w 59"/>
                  <a:gd name="T13" fmla="*/ 16 h 112"/>
                  <a:gd name="T14" fmla="*/ 43 w 59"/>
                  <a:gd name="T15" fmla="*/ 24 h 112"/>
                  <a:gd name="T16" fmla="*/ 51 w 59"/>
                  <a:gd name="T17" fmla="*/ 32 h 112"/>
                  <a:gd name="T18" fmla="*/ 49 w 59"/>
                  <a:gd name="T19" fmla="*/ 74 h 112"/>
                  <a:gd name="T20" fmla="*/ 34 w 59"/>
                  <a:gd name="T21" fmla="*/ 92 h 112"/>
                  <a:gd name="T22" fmla="*/ 18 w 59"/>
                  <a:gd name="T23" fmla="*/ 106 h 112"/>
                  <a:gd name="T24" fmla="*/ 4 w 59"/>
                  <a:gd name="T25" fmla="*/ 79 h 112"/>
                  <a:gd name="T26" fmla="*/ 6 w 59"/>
                  <a:gd name="T27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112">
                    <a:moveTo>
                      <a:pt x="6" y="57"/>
                    </a:moveTo>
                    <a:cubicBezTo>
                      <a:pt x="13" y="68"/>
                      <a:pt x="3" y="84"/>
                      <a:pt x="9" y="94"/>
                    </a:cubicBezTo>
                    <a:cubicBezTo>
                      <a:pt x="15" y="105"/>
                      <a:pt x="29" y="88"/>
                      <a:pt x="33" y="82"/>
                    </a:cubicBezTo>
                    <a:cubicBezTo>
                      <a:pt x="39" y="73"/>
                      <a:pt x="49" y="67"/>
                      <a:pt x="51" y="55"/>
                    </a:cubicBezTo>
                    <a:cubicBezTo>
                      <a:pt x="53" y="41"/>
                      <a:pt x="39" y="32"/>
                      <a:pt x="30" y="24"/>
                    </a:cubicBezTo>
                    <a:cubicBezTo>
                      <a:pt x="21" y="15"/>
                      <a:pt x="29" y="4"/>
                      <a:pt x="39" y="0"/>
                    </a:cubicBezTo>
                    <a:cubicBezTo>
                      <a:pt x="35" y="4"/>
                      <a:pt x="30" y="11"/>
                      <a:pt x="33" y="16"/>
                    </a:cubicBezTo>
                    <a:cubicBezTo>
                      <a:pt x="35" y="19"/>
                      <a:pt x="40" y="21"/>
                      <a:pt x="43" y="24"/>
                    </a:cubicBezTo>
                    <a:cubicBezTo>
                      <a:pt x="46" y="26"/>
                      <a:pt x="49" y="29"/>
                      <a:pt x="51" y="32"/>
                    </a:cubicBezTo>
                    <a:cubicBezTo>
                      <a:pt x="59" y="45"/>
                      <a:pt x="57" y="63"/>
                      <a:pt x="49" y="74"/>
                    </a:cubicBezTo>
                    <a:cubicBezTo>
                      <a:pt x="44" y="81"/>
                      <a:pt x="39" y="86"/>
                      <a:pt x="34" y="92"/>
                    </a:cubicBezTo>
                    <a:cubicBezTo>
                      <a:pt x="30" y="97"/>
                      <a:pt x="24" y="104"/>
                      <a:pt x="18" y="106"/>
                    </a:cubicBezTo>
                    <a:cubicBezTo>
                      <a:pt x="0" y="112"/>
                      <a:pt x="2" y="90"/>
                      <a:pt x="4" y="79"/>
                    </a:cubicBezTo>
                    <a:cubicBezTo>
                      <a:pt x="5" y="72"/>
                      <a:pt x="7" y="64"/>
                      <a:pt x="6" y="58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6" name="Freeform 239"/>
              <p:cNvSpPr>
                <a:spLocks/>
              </p:cNvSpPr>
              <p:nvPr/>
            </p:nvSpPr>
            <p:spPr bwMode="auto">
              <a:xfrm>
                <a:off x="1348" y="1842"/>
                <a:ext cx="32" cy="52"/>
              </a:xfrm>
              <a:custGeom>
                <a:avLst/>
                <a:gdLst>
                  <a:gd name="T0" fmla="*/ 24 w 24"/>
                  <a:gd name="T1" fmla="*/ 2 h 39"/>
                  <a:gd name="T2" fmla="*/ 15 w 24"/>
                  <a:gd name="T3" fmla="*/ 39 h 39"/>
                  <a:gd name="T4" fmla="*/ 23 w 24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9">
                    <a:moveTo>
                      <a:pt x="24" y="2"/>
                    </a:moveTo>
                    <a:cubicBezTo>
                      <a:pt x="12" y="2"/>
                      <a:pt x="13" y="32"/>
                      <a:pt x="15" y="39"/>
                    </a:cubicBezTo>
                    <a:cubicBezTo>
                      <a:pt x="0" y="27"/>
                      <a:pt x="16" y="11"/>
                      <a:pt x="23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7" name="Freeform 240"/>
              <p:cNvSpPr>
                <a:spLocks/>
              </p:cNvSpPr>
              <p:nvPr/>
            </p:nvSpPr>
            <p:spPr bwMode="auto">
              <a:xfrm>
                <a:off x="1721" y="2290"/>
                <a:ext cx="318" cy="128"/>
              </a:xfrm>
              <a:custGeom>
                <a:avLst/>
                <a:gdLst>
                  <a:gd name="T0" fmla="*/ 0 w 233"/>
                  <a:gd name="T1" fmla="*/ 17 h 94"/>
                  <a:gd name="T2" fmla="*/ 16 w 233"/>
                  <a:gd name="T3" fmla="*/ 32 h 94"/>
                  <a:gd name="T4" fmla="*/ 35 w 233"/>
                  <a:gd name="T5" fmla="*/ 45 h 94"/>
                  <a:gd name="T6" fmla="*/ 65 w 233"/>
                  <a:gd name="T7" fmla="*/ 63 h 94"/>
                  <a:gd name="T8" fmla="*/ 119 w 233"/>
                  <a:gd name="T9" fmla="*/ 75 h 94"/>
                  <a:gd name="T10" fmla="*/ 233 w 233"/>
                  <a:gd name="T11" fmla="*/ 0 h 94"/>
                  <a:gd name="T12" fmla="*/ 193 w 233"/>
                  <a:gd name="T13" fmla="*/ 41 h 94"/>
                  <a:gd name="T14" fmla="*/ 152 w 233"/>
                  <a:gd name="T15" fmla="*/ 79 h 94"/>
                  <a:gd name="T16" fmla="*/ 130 w 233"/>
                  <a:gd name="T17" fmla="*/ 89 h 94"/>
                  <a:gd name="T18" fmla="*/ 112 w 233"/>
                  <a:gd name="T19" fmla="*/ 87 h 94"/>
                  <a:gd name="T20" fmla="*/ 72 w 233"/>
                  <a:gd name="T21" fmla="*/ 87 h 94"/>
                  <a:gd name="T22" fmla="*/ 40 w 233"/>
                  <a:gd name="T23" fmla="*/ 75 h 94"/>
                  <a:gd name="T24" fmla="*/ 24 w 233"/>
                  <a:gd name="T25" fmla="*/ 51 h 94"/>
                  <a:gd name="T26" fmla="*/ 12 w 233"/>
                  <a:gd name="T27" fmla="*/ 30 h 94"/>
                  <a:gd name="T28" fmla="*/ 3 w 233"/>
                  <a:gd name="T29" fmla="*/ 1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3" h="94">
                    <a:moveTo>
                      <a:pt x="0" y="17"/>
                    </a:moveTo>
                    <a:cubicBezTo>
                      <a:pt x="6" y="20"/>
                      <a:pt x="10" y="27"/>
                      <a:pt x="16" y="32"/>
                    </a:cubicBezTo>
                    <a:cubicBezTo>
                      <a:pt x="22" y="37"/>
                      <a:pt x="29" y="41"/>
                      <a:pt x="35" y="45"/>
                    </a:cubicBezTo>
                    <a:cubicBezTo>
                      <a:pt x="45" y="52"/>
                      <a:pt x="54" y="57"/>
                      <a:pt x="65" y="63"/>
                    </a:cubicBezTo>
                    <a:cubicBezTo>
                      <a:pt x="82" y="71"/>
                      <a:pt x="99" y="77"/>
                      <a:pt x="119" y="75"/>
                    </a:cubicBezTo>
                    <a:cubicBezTo>
                      <a:pt x="166" y="70"/>
                      <a:pt x="194" y="21"/>
                      <a:pt x="233" y="0"/>
                    </a:cubicBezTo>
                    <a:cubicBezTo>
                      <a:pt x="218" y="11"/>
                      <a:pt x="205" y="27"/>
                      <a:pt x="193" y="41"/>
                    </a:cubicBezTo>
                    <a:cubicBezTo>
                      <a:pt x="181" y="54"/>
                      <a:pt x="167" y="68"/>
                      <a:pt x="152" y="79"/>
                    </a:cubicBezTo>
                    <a:cubicBezTo>
                      <a:pt x="145" y="83"/>
                      <a:pt x="137" y="87"/>
                      <a:pt x="130" y="89"/>
                    </a:cubicBezTo>
                    <a:cubicBezTo>
                      <a:pt x="123" y="90"/>
                      <a:pt x="118" y="88"/>
                      <a:pt x="112" y="87"/>
                    </a:cubicBezTo>
                    <a:cubicBezTo>
                      <a:pt x="97" y="85"/>
                      <a:pt x="86" y="94"/>
                      <a:pt x="72" y="87"/>
                    </a:cubicBezTo>
                    <a:cubicBezTo>
                      <a:pt x="61" y="82"/>
                      <a:pt x="49" y="83"/>
                      <a:pt x="40" y="75"/>
                    </a:cubicBezTo>
                    <a:cubicBezTo>
                      <a:pt x="33" y="69"/>
                      <a:pt x="29" y="59"/>
                      <a:pt x="24" y="51"/>
                    </a:cubicBezTo>
                    <a:cubicBezTo>
                      <a:pt x="19" y="45"/>
                      <a:pt x="18" y="36"/>
                      <a:pt x="12" y="30"/>
                    </a:cubicBezTo>
                    <a:cubicBezTo>
                      <a:pt x="7" y="26"/>
                      <a:pt x="5" y="25"/>
                      <a:pt x="3" y="19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8" name="Freeform 241"/>
              <p:cNvSpPr>
                <a:spLocks/>
              </p:cNvSpPr>
              <p:nvPr/>
            </p:nvSpPr>
            <p:spPr bwMode="auto">
              <a:xfrm>
                <a:off x="2157" y="2273"/>
                <a:ext cx="72" cy="115"/>
              </a:xfrm>
              <a:custGeom>
                <a:avLst/>
                <a:gdLst>
                  <a:gd name="T0" fmla="*/ 6 w 53"/>
                  <a:gd name="T1" fmla="*/ 0 h 85"/>
                  <a:gd name="T2" fmla="*/ 53 w 53"/>
                  <a:gd name="T3" fmla="*/ 78 h 85"/>
                  <a:gd name="T4" fmla="*/ 30 w 53"/>
                  <a:gd name="T5" fmla="*/ 83 h 85"/>
                  <a:gd name="T6" fmla="*/ 10 w 53"/>
                  <a:gd name="T7" fmla="*/ 64 h 85"/>
                  <a:gd name="T8" fmla="*/ 1 w 53"/>
                  <a:gd name="T9" fmla="*/ 30 h 85"/>
                  <a:gd name="T10" fmla="*/ 3 w 53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85">
                    <a:moveTo>
                      <a:pt x="6" y="0"/>
                    </a:moveTo>
                    <a:cubicBezTo>
                      <a:pt x="12" y="22"/>
                      <a:pt x="16" y="85"/>
                      <a:pt x="53" y="78"/>
                    </a:cubicBezTo>
                    <a:cubicBezTo>
                      <a:pt x="46" y="80"/>
                      <a:pt x="38" y="84"/>
                      <a:pt x="30" y="83"/>
                    </a:cubicBezTo>
                    <a:cubicBezTo>
                      <a:pt x="20" y="80"/>
                      <a:pt x="18" y="70"/>
                      <a:pt x="10" y="64"/>
                    </a:cubicBezTo>
                    <a:cubicBezTo>
                      <a:pt x="0" y="57"/>
                      <a:pt x="1" y="42"/>
                      <a:pt x="1" y="30"/>
                    </a:cubicBezTo>
                    <a:cubicBezTo>
                      <a:pt x="1" y="20"/>
                      <a:pt x="0" y="9"/>
                      <a:pt x="3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09" name="Freeform 242"/>
              <p:cNvSpPr>
                <a:spLocks/>
              </p:cNvSpPr>
              <p:nvPr/>
            </p:nvSpPr>
            <p:spPr bwMode="auto">
              <a:xfrm>
                <a:off x="2470" y="1814"/>
                <a:ext cx="36" cy="281"/>
              </a:xfrm>
              <a:custGeom>
                <a:avLst/>
                <a:gdLst>
                  <a:gd name="T0" fmla="*/ 0 w 27"/>
                  <a:gd name="T1" fmla="*/ 14 h 207"/>
                  <a:gd name="T2" fmla="*/ 14 w 27"/>
                  <a:gd name="T3" fmla="*/ 10 h 207"/>
                  <a:gd name="T4" fmla="*/ 24 w 27"/>
                  <a:gd name="T5" fmla="*/ 35 h 207"/>
                  <a:gd name="T6" fmla="*/ 22 w 27"/>
                  <a:gd name="T7" fmla="*/ 60 h 207"/>
                  <a:gd name="T8" fmla="*/ 16 w 27"/>
                  <a:gd name="T9" fmla="*/ 96 h 207"/>
                  <a:gd name="T10" fmla="*/ 26 w 27"/>
                  <a:gd name="T11" fmla="*/ 156 h 207"/>
                  <a:gd name="T12" fmla="*/ 19 w 27"/>
                  <a:gd name="T13" fmla="*/ 180 h 207"/>
                  <a:gd name="T14" fmla="*/ 15 w 27"/>
                  <a:gd name="T15" fmla="*/ 207 h 207"/>
                  <a:gd name="T16" fmla="*/ 14 w 27"/>
                  <a:gd name="T17" fmla="*/ 182 h 207"/>
                  <a:gd name="T18" fmla="*/ 16 w 27"/>
                  <a:gd name="T19" fmla="*/ 149 h 207"/>
                  <a:gd name="T20" fmla="*/ 8 w 27"/>
                  <a:gd name="T21" fmla="*/ 120 h 207"/>
                  <a:gd name="T22" fmla="*/ 4 w 27"/>
                  <a:gd name="T23" fmla="*/ 90 h 207"/>
                  <a:gd name="T24" fmla="*/ 13 w 27"/>
                  <a:gd name="T25" fmla="*/ 43 h 207"/>
                  <a:gd name="T26" fmla="*/ 1 w 27"/>
                  <a:gd name="T27" fmla="*/ 1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207">
                    <a:moveTo>
                      <a:pt x="0" y="14"/>
                    </a:moveTo>
                    <a:cubicBezTo>
                      <a:pt x="6" y="10"/>
                      <a:pt x="9" y="0"/>
                      <a:pt x="14" y="10"/>
                    </a:cubicBezTo>
                    <a:cubicBezTo>
                      <a:pt x="19" y="17"/>
                      <a:pt x="21" y="27"/>
                      <a:pt x="24" y="35"/>
                    </a:cubicBezTo>
                    <a:cubicBezTo>
                      <a:pt x="26" y="44"/>
                      <a:pt x="25" y="52"/>
                      <a:pt x="22" y="60"/>
                    </a:cubicBezTo>
                    <a:cubicBezTo>
                      <a:pt x="17" y="73"/>
                      <a:pt x="15" y="83"/>
                      <a:pt x="16" y="96"/>
                    </a:cubicBezTo>
                    <a:cubicBezTo>
                      <a:pt x="19" y="116"/>
                      <a:pt x="27" y="136"/>
                      <a:pt x="26" y="156"/>
                    </a:cubicBezTo>
                    <a:cubicBezTo>
                      <a:pt x="26" y="164"/>
                      <a:pt x="22" y="172"/>
                      <a:pt x="19" y="180"/>
                    </a:cubicBezTo>
                    <a:cubicBezTo>
                      <a:pt x="16" y="189"/>
                      <a:pt x="15" y="198"/>
                      <a:pt x="15" y="207"/>
                    </a:cubicBezTo>
                    <a:cubicBezTo>
                      <a:pt x="15" y="199"/>
                      <a:pt x="13" y="191"/>
                      <a:pt x="14" y="182"/>
                    </a:cubicBezTo>
                    <a:cubicBezTo>
                      <a:pt x="14" y="171"/>
                      <a:pt x="17" y="160"/>
                      <a:pt x="16" y="149"/>
                    </a:cubicBezTo>
                    <a:cubicBezTo>
                      <a:pt x="16" y="138"/>
                      <a:pt x="11" y="131"/>
                      <a:pt x="8" y="120"/>
                    </a:cubicBezTo>
                    <a:cubicBezTo>
                      <a:pt x="5" y="111"/>
                      <a:pt x="3" y="100"/>
                      <a:pt x="4" y="90"/>
                    </a:cubicBezTo>
                    <a:cubicBezTo>
                      <a:pt x="5" y="73"/>
                      <a:pt x="12" y="59"/>
                      <a:pt x="13" y="43"/>
                    </a:cubicBezTo>
                    <a:cubicBezTo>
                      <a:pt x="13" y="38"/>
                      <a:pt x="12" y="8"/>
                      <a:pt x="1" y="17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0" name="Freeform 243"/>
              <p:cNvSpPr>
                <a:spLocks/>
              </p:cNvSpPr>
              <p:nvPr/>
            </p:nvSpPr>
            <p:spPr bwMode="auto">
              <a:xfrm>
                <a:off x="2585" y="1528"/>
                <a:ext cx="70" cy="257"/>
              </a:xfrm>
              <a:custGeom>
                <a:avLst/>
                <a:gdLst>
                  <a:gd name="T0" fmla="*/ 51 w 52"/>
                  <a:gd name="T1" fmla="*/ 1 h 190"/>
                  <a:gd name="T2" fmla="*/ 33 w 52"/>
                  <a:gd name="T3" fmla="*/ 18 h 190"/>
                  <a:gd name="T4" fmla="*/ 17 w 52"/>
                  <a:gd name="T5" fmla="*/ 42 h 190"/>
                  <a:gd name="T6" fmla="*/ 4 w 52"/>
                  <a:gd name="T7" fmla="*/ 88 h 190"/>
                  <a:gd name="T8" fmla="*/ 4 w 52"/>
                  <a:gd name="T9" fmla="*/ 135 h 190"/>
                  <a:gd name="T10" fmla="*/ 2 w 52"/>
                  <a:gd name="T11" fmla="*/ 164 h 190"/>
                  <a:gd name="T12" fmla="*/ 14 w 52"/>
                  <a:gd name="T13" fmla="*/ 190 h 190"/>
                  <a:gd name="T14" fmla="*/ 11 w 52"/>
                  <a:gd name="T15" fmla="*/ 139 h 190"/>
                  <a:gd name="T16" fmla="*/ 15 w 52"/>
                  <a:gd name="T17" fmla="*/ 91 h 190"/>
                  <a:gd name="T18" fmla="*/ 22 w 52"/>
                  <a:gd name="T19" fmla="*/ 48 h 190"/>
                  <a:gd name="T20" fmla="*/ 35 w 52"/>
                  <a:gd name="T21" fmla="*/ 22 h 190"/>
                  <a:gd name="T22" fmla="*/ 52 w 52"/>
                  <a:gd name="T23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190">
                    <a:moveTo>
                      <a:pt x="51" y="1"/>
                    </a:moveTo>
                    <a:cubicBezTo>
                      <a:pt x="44" y="3"/>
                      <a:pt x="38" y="12"/>
                      <a:pt x="33" y="18"/>
                    </a:cubicBezTo>
                    <a:cubicBezTo>
                      <a:pt x="26" y="25"/>
                      <a:pt x="21" y="33"/>
                      <a:pt x="17" y="42"/>
                    </a:cubicBezTo>
                    <a:cubicBezTo>
                      <a:pt x="8" y="57"/>
                      <a:pt x="4" y="70"/>
                      <a:pt x="4" y="88"/>
                    </a:cubicBezTo>
                    <a:cubicBezTo>
                      <a:pt x="4" y="104"/>
                      <a:pt x="7" y="118"/>
                      <a:pt x="4" y="135"/>
                    </a:cubicBezTo>
                    <a:cubicBezTo>
                      <a:pt x="2" y="145"/>
                      <a:pt x="0" y="154"/>
                      <a:pt x="2" y="164"/>
                    </a:cubicBezTo>
                    <a:cubicBezTo>
                      <a:pt x="4" y="174"/>
                      <a:pt x="12" y="181"/>
                      <a:pt x="14" y="190"/>
                    </a:cubicBezTo>
                    <a:cubicBezTo>
                      <a:pt x="3" y="182"/>
                      <a:pt x="8" y="150"/>
                      <a:pt x="11" y="139"/>
                    </a:cubicBezTo>
                    <a:cubicBezTo>
                      <a:pt x="14" y="122"/>
                      <a:pt x="19" y="108"/>
                      <a:pt x="15" y="91"/>
                    </a:cubicBezTo>
                    <a:cubicBezTo>
                      <a:pt x="12" y="76"/>
                      <a:pt x="15" y="61"/>
                      <a:pt x="22" y="48"/>
                    </a:cubicBezTo>
                    <a:cubicBezTo>
                      <a:pt x="26" y="39"/>
                      <a:pt x="30" y="30"/>
                      <a:pt x="35" y="22"/>
                    </a:cubicBezTo>
                    <a:cubicBezTo>
                      <a:pt x="39" y="15"/>
                      <a:pt x="44" y="3"/>
                      <a:pt x="52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1" name="Freeform 244"/>
              <p:cNvSpPr>
                <a:spLocks/>
              </p:cNvSpPr>
              <p:nvPr/>
            </p:nvSpPr>
            <p:spPr bwMode="auto">
              <a:xfrm>
                <a:off x="2763" y="1631"/>
                <a:ext cx="57" cy="211"/>
              </a:xfrm>
              <a:custGeom>
                <a:avLst/>
                <a:gdLst>
                  <a:gd name="T0" fmla="*/ 38 w 42"/>
                  <a:gd name="T1" fmla="*/ 0 h 155"/>
                  <a:gd name="T2" fmla="*/ 22 w 42"/>
                  <a:gd name="T3" fmla="*/ 59 h 155"/>
                  <a:gd name="T4" fmla="*/ 36 w 42"/>
                  <a:gd name="T5" fmla="*/ 72 h 155"/>
                  <a:gd name="T6" fmla="*/ 40 w 42"/>
                  <a:gd name="T7" fmla="*/ 83 h 155"/>
                  <a:gd name="T8" fmla="*/ 25 w 42"/>
                  <a:gd name="T9" fmla="*/ 104 h 155"/>
                  <a:gd name="T10" fmla="*/ 18 w 42"/>
                  <a:gd name="T11" fmla="*/ 125 h 155"/>
                  <a:gd name="T12" fmla="*/ 18 w 42"/>
                  <a:gd name="T13" fmla="*/ 140 h 155"/>
                  <a:gd name="T14" fmla="*/ 8 w 42"/>
                  <a:gd name="T15" fmla="*/ 155 h 155"/>
                  <a:gd name="T16" fmla="*/ 8 w 42"/>
                  <a:gd name="T17" fmla="*/ 130 h 155"/>
                  <a:gd name="T18" fmla="*/ 21 w 42"/>
                  <a:gd name="T19" fmla="*/ 88 h 155"/>
                  <a:gd name="T20" fmla="*/ 7 w 42"/>
                  <a:gd name="T21" fmla="*/ 64 h 155"/>
                  <a:gd name="T22" fmla="*/ 12 w 42"/>
                  <a:gd name="T23" fmla="*/ 31 h 155"/>
                  <a:gd name="T24" fmla="*/ 32 w 42"/>
                  <a:gd name="T25" fmla="*/ 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155">
                    <a:moveTo>
                      <a:pt x="38" y="0"/>
                    </a:moveTo>
                    <a:cubicBezTo>
                      <a:pt x="28" y="17"/>
                      <a:pt x="16" y="39"/>
                      <a:pt x="22" y="59"/>
                    </a:cubicBezTo>
                    <a:cubicBezTo>
                      <a:pt x="25" y="67"/>
                      <a:pt x="30" y="68"/>
                      <a:pt x="36" y="72"/>
                    </a:cubicBezTo>
                    <a:cubicBezTo>
                      <a:pt x="40" y="76"/>
                      <a:pt x="42" y="78"/>
                      <a:pt x="40" y="83"/>
                    </a:cubicBezTo>
                    <a:cubicBezTo>
                      <a:pt x="37" y="91"/>
                      <a:pt x="29" y="97"/>
                      <a:pt x="25" y="104"/>
                    </a:cubicBezTo>
                    <a:cubicBezTo>
                      <a:pt x="22" y="110"/>
                      <a:pt x="19" y="117"/>
                      <a:pt x="18" y="125"/>
                    </a:cubicBezTo>
                    <a:cubicBezTo>
                      <a:pt x="18" y="130"/>
                      <a:pt x="20" y="135"/>
                      <a:pt x="18" y="140"/>
                    </a:cubicBezTo>
                    <a:cubicBezTo>
                      <a:pt x="16" y="146"/>
                      <a:pt x="10" y="150"/>
                      <a:pt x="8" y="155"/>
                    </a:cubicBezTo>
                    <a:cubicBezTo>
                      <a:pt x="10" y="145"/>
                      <a:pt x="14" y="140"/>
                      <a:pt x="8" y="130"/>
                    </a:cubicBezTo>
                    <a:cubicBezTo>
                      <a:pt x="0" y="114"/>
                      <a:pt x="12" y="100"/>
                      <a:pt x="21" y="88"/>
                    </a:cubicBezTo>
                    <a:cubicBezTo>
                      <a:pt x="33" y="73"/>
                      <a:pt x="11" y="77"/>
                      <a:pt x="7" y="64"/>
                    </a:cubicBezTo>
                    <a:cubicBezTo>
                      <a:pt x="4" y="53"/>
                      <a:pt x="8" y="42"/>
                      <a:pt x="12" y="31"/>
                    </a:cubicBezTo>
                    <a:cubicBezTo>
                      <a:pt x="17" y="20"/>
                      <a:pt x="26" y="12"/>
                      <a:pt x="32" y="2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2" name="Freeform 245"/>
              <p:cNvSpPr>
                <a:spLocks/>
              </p:cNvSpPr>
              <p:nvPr/>
            </p:nvSpPr>
            <p:spPr bwMode="auto">
              <a:xfrm>
                <a:off x="2801" y="2202"/>
                <a:ext cx="92" cy="204"/>
              </a:xfrm>
              <a:custGeom>
                <a:avLst/>
                <a:gdLst>
                  <a:gd name="T0" fmla="*/ 30 w 68"/>
                  <a:gd name="T1" fmla="*/ 1 h 150"/>
                  <a:gd name="T2" fmla="*/ 23 w 68"/>
                  <a:gd name="T3" fmla="*/ 64 h 150"/>
                  <a:gd name="T4" fmla="*/ 32 w 68"/>
                  <a:gd name="T5" fmla="*/ 74 h 150"/>
                  <a:gd name="T6" fmla="*/ 30 w 68"/>
                  <a:gd name="T7" fmla="*/ 89 h 150"/>
                  <a:gd name="T8" fmla="*/ 34 w 68"/>
                  <a:gd name="T9" fmla="*/ 135 h 150"/>
                  <a:gd name="T10" fmla="*/ 68 w 68"/>
                  <a:gd name="T11" fmla="*/ 132 h 150"/>
                  <a:gd name="T12" fmla="*/ 42 w 68"/>
                  <a:gd name="T13" fmla="*/ 149 h 150"/>
                  <a:gd name="T14" fmla="*/ 18 w 68"/>
                  <a:gd name="T15" fmla="*/ 104 h 150"/>
                  <a:gd name="T16" fmla="*/ 20 w 68"/>
                  <a:gd name="T17" fmla="*/ 78 h 150"/>
                  <a:gd name="T18" fmla="*/ 3 w 68"/>
                  <a:gd name="T19" fmla="*/ 59 h 150"/>
                  <a:gd name="T20" fmla="*/ 10 w 68"/>
                  <a:gd name="T21" fmla="*/ 28 h 150"/>
                  <a:gd name="T22" fmla="*/ 24 w 68"/>
                  <a:gd name="T2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8" h="150">
                    <a:moveTo>
                      <a:pt x="30" y="1"/>
                    </a:moveTo>
                    <a:cubicBezTo>
                      <a:pt x="29" y="20"/>
                      <a:pt x="11" y="45"/>
                      <a:pt x="23" y="64"/>
                    </a:cubicBezTo>
                    <a:cubicBezTo>
                      <a:pt x="25" y="68"/>
                      <a:pt x="31" y="70"/>
                      <a:pt x="32" y="74"/>
                    </a:cubicBezTo>
                    <a:cubicBezTo>
                      <a:pt x="34" y="78"/>
                      <a:pt x="31" y="84"/>
                      <a:pt x="30" y="89"/>
                    </a:cubicBezTo>
                    <a:cubicBezTo>
                      <a:pt x="25" y="105"/>
                      <a:pt x="19" y="123"/>
                      <a:pt x="34" y="135"/>
                    </a:cubicBezTo>
                    <a:cubicBezTo>
                      <a:pt x="45" y="143"/>
                      <a:pt x="58" y="141"/>
                      <a:pt x="68" y="132"/>
                    </a:cubicBezTo>
                    <a:cubicBezTo>
                      <a:pt x="63" y="142"/>
                      <a:pt x="55" y="150"/>
                      <a:pt x="42" y="149"/>
                    </a:cubicBezTo>
                    <a:cubicBezTo>
                      <a:pt x="23" y="147"/>
                      <a:pt x="15" y="120"/>
                      <a:pt x="18" y="104"/>
                    </a:cubicBezTo>
                    <a:cubicBezTo>
                      <a:pt x="19" y="95"/>
                      <a:pt x="26" y="87"/>
                      <a:pt x="20" y="78"/>
                    </a:cubicBezTo>
                    <a:cubicBezTo>
                      <a:pt x="15" y="71"/>
                      <a:pt x="6" y="69"/>
                      <a:pt x="3" y="59"/>
                    </a:cubicBezTo>
                    <a:cubicBezTo>
                      <a:pt x="0" y="47"/>
                      <a:pt x="5" y="38"/>
                      <a:pt x="10" y="28"/>
                    </a:cubicBezTo>
                    <a:cubicBezTo>
                      <a:pt x="15" y="19"/>
                      <a:pt x="19" y="9"/>
                      <a:pt x="24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3" name="Freeform 246"/>
              <p:cNvSpPr>
                <a:spLocks/>
              </p:cNvSpPr>
              <p:nvPr/>
            </p:nvSpPr>
            <p:spPr bwMode="auto">
              <a:xfrm>
                <a:off x="2504" y="2048"/>
                <a:ext cx="106" cy="217"/>
              </a:xfrm>
              <a:custGeom>
                <a:avLst/>
                <a:gdLst>
                  <a:gd name="T0" fmla="*/ 0 w 78"/>
                  <a:gd name="T1" fmla="*/ 117 h 159"/>
                  <a:gd name="T2" fmla="*/ 51 w 78"/>
                  <a:gd name="T3" fmla="*/ 143 h 159"/>
                  <a:gd name="T4" fmla="*/ 68 w 78"/>
                  <a:gd name="T5" fmla="*/ 95 h 159"/>
                  <a:gd name="T6" fmla="*/ 64 w 78"/>
                  <a:gd name="T7" fmla="*/ 51 h 159"/>
                  <a:gd name="T8" fmla="*/ 70 w 78"/>
                  <a:gd name="T9" fmla="*/ 27 h 159"/>
                  <a:gd name="T10" fmla="*/ 73 w 78"/>
                  <a:gd name="T11" fmla="*/ 0 h 159"/>
                  <a:gd name="T12" fmla="*/ 74 w 78"/>
                  <a:gd name="T13" fmla="*/ 33 h 159"/>
                  <a:gd name="T14" fmla="*/ 68 w 78"/>
                  <a:gd name="T15" fmla="*/ 66 h 159"/>
                  <a:gd name="T16" fmla="*/ 74 w 78"/>
                  <a:gd name="T17" fmla="*/ 90 h 159"/>
                  <a:gd name="T18" fmla="*/ 74 w 78"/>
                  <a:gd name="T19" fmla="*/ 127 h 159"/>
                  <a:gd name="T20" fmla="*/ 37 w 78"/>
                  <a:gd name="T21" fmla="*/ 154 h 159"/>
                  <a:gd name="T22" fmla="*/ 5 w 78"/>
                  <a:gd name="T23" fmla="*/ 12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159">
                    <a:moveTo>
                      <a:pt x="0" y="117"/>
                    </a:moveTo>
                    <a:cubicBezTo>
                      <a:pt x="7" y="136"/>
                      <a:pt x="32" y="151"/>
                      <a:pt x="51" y="143"/>
                    </a:cubicBezTo>
                    <a:cubicBezTo>
                      <a:pt x="72" y="133"/>
                      <a:pt x="71" y="114"/>
                      <a:pt x="68" y="95"/>
                    </a:cubicBezTo>
                    <a:cubicBezTo>
                      <a:pt x="65" y="80"/>
                      <a:pt x="58" y="67"/>
                      <a:pt x="64" y="51"/>
                    </a:cubicBezTo>
                    <a:cubicBezTo>
                      <a:pt x="67" y="43"/>
                      <a:pt x="69" y="36"/>
                      <a:pt x="70" y="27"/>
                    </a:cubicBezTo>
                    <a:cubicBezTo>
                      <a:pt x="71" y="19"/>
                      <a:pt x="74" y="8"/>
                      <a:pt x="73" y="0"/>
                    </a:cubicBezTo>
                    <a:cubicBezTo>
                      <a:pt x="77" y="9"/>
                      <a:pt x="75" y="23"/>
                      <a:pt x="74" y="33"/>
                    </a:cubicBezTo>
                    <a:cubicBezTo>
                      <a:pt x="72" y="43"/>
                      <a:pt x="67" y="56"/>
                      <a:pt x="68" y="66"/>
                    </a:cubicBezTo>
                    <a:cubicBezTo>
                      <a:pt x="69" y="74"/>
                      <a:pt x="73" y="82"/>
                      <a:pt x="74" y="90"/>
                    </a:cubicBezTo>
                    <a:cubicBezTo>
                      <a:pt x="76" y="102"/>
                      <a:pt x="78" y="116"/>
                      <a:pt x="74" y="127"/>
                    </a:cubicBezTo>
                    <a:cubicBezTo>
                      <a:pt x="69" y="145"/>
                      <a:pt x="56" y="159"/>
                      <a:pt x="37" y="154"/>
                    </a:cubicBezTo>
                    <a:cubicBezTo>
                      <a:pt x="23" y="151"/>
                      <a:pt x="10" y="137"/>
                      <a:pt x="5" y="125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4" name="Freeform 247"/>
              <p:cNvSpPr>
                <a:spLocks/>
              </p:cNvSpPr>
              <p:nvPr/>
            </p:nvSpPr>
            <p:spPr bwMode="auto">
              <a:xfrm>
                <a:off x="3140" y="2076"/>
                <a:ext cx="78" cy="126"/>
              </a:xfrm>
              <a:custGeom>
                <a:avLst/>
                <a:gdLst>
                  <a:gd name="T0" fmla="*/ 0 w 57"/>
                  <a:gd name="T1" fmla="*/ 71 h 93"/>
                  <a:gd name="T2" fmla="*/ 39 w 57"/>
                  <a:gd name="T3" fmla="*/ 56 h 93"/>
                  <a:gd name="T4" fmla="*/ 46 w 57"/>
                  <a:gd name="T5" fmla="*/ 0 h 93"/>
                  <a:gd name="T6" fmla="*/ 50 w 57"/>
                  <a:gd name="T7" fmla="*/ 70 h 93"/>
                  <a:gd name="T8" fmla="*/ 7 w 57"/>
                  <a:gd name="T9" fmla="*/ 8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93">
                    <a:moveTo>
                      <a:pt x="0" y="71"/>
                    </a:moveTo>
                    <a:cubicBezTo>
                      <a:pt x="16" y="90"/>
                      <a:pt x="34" y="71"/>
                      <a:pt x="39" y="56"/>
                    </a:cubicBezTo>
                    <a:cubicBezTo>
                      <a:pt x="45" y="39"/>
                      <a:pt x="47" y="18"/>
                      <a:pt x="46" y="0"/>
                    </a:cubicBezTo>
                    <a:cubicBezTo>
                      <a:pt x="57" y="15"/>
                      <a:pt x="55" y="53"/>
                      <a:pt x="50" y="70"/>
                    </a:cubicBezTo>
                    <a:cubicBezTo>
                      <a:pt x="43" y="92"/>
                      <a:pt x="25" y="93"/>
                      <a:pt x="7" y="82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5" name="Freeform 248"/>
              <p:cNvSpPr>
                <a:spLocks/>
              </p:cNvSpPr>
              <p:nvPr/>
            </p:nvSpPr>
            <p:spPr bwMode="auto">
              <a:xfrm>
                <a:off x="3282" y="2088"/>
                <a:ext cx="83" cy="205"/>
              </a:xfrm>
              <a:custGeom>
                <a:avLst/>
                <a:gdLst>
                  <a:gd name="T0" fmla="*/ 17 w 61"/>
                  <a:gd name="T1" fmla="*/ 0 h 151"/>
                  <a:gd name="T2" fmla="*/ 38 w 61"/>
                  <a:gd name="T3" fmla="*/ 23 h 151"/>
                  <a:gd name="T4" fmla="*/ 13 w 61"/>
                  <a:gd name="T5" fmla="*/ 38 h 151"/>
                  <a:gd name="T6" fmla="*/ 40 w 61"/>
                  <a:gd name="T7" fmla="*/ 54 h 151"/>
                  <a:gd name="T8" fmla="*/ 33 w 61"/>
                  <a:gd name="T9" fmla="*/ 85 h 151"/>
                  <a:gd name="T10" fmla="*/ 12 w 61"/>
                  <a:gd name="T11" fmla="*/ 151 h 151"/>
                  <a:gd name="T12" fmla="*/ 41 w 61"/>
                  <a:gd name="T13" fmla="*/ 92 h 151"/>
                  <a:gd name="T14" fmla="*/ 36 w 61"/>
                  <a:gd name="T15" fmla="*/ 42 h 151"/>
                  <a:gd name="T16" fmla="*/ 36 w 61"/>
                  <a:gd name="T17" fmla="*/ 36 h 151"/>
                  <a:gd name="T18" fmla="*/ 17 w 61"/>
                  <a:gd name="T19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151">
                    <a:moveTo>
                      <a:pt x="17" y="0"/>
                    </a:moveTo>
                    <a:cubicBezTo>
                      <a:pt x="11" y="11"/>
                      <a:pt x="37" y="12"/>
                      <a:pt x="38" y="23"/>
                    </a:cubicBezTo>
                    <a:cubicBezTo>
                      <a:pt x="39" y="33"/>
                      <a:pt x="20" y="32"/>
                      <a:pt x="13" y="38"/>
                    </a:cubicBezTo>
                    <a:cubicBezTo>
                      <a:pt x="21" y="45"/>
                      <a:pt x="33" y="45"/>
                      <a:pt x="40" y="54"/>
                    </a:cubicBezTo>
                    <a:cubicBezTo>
                      <a:pt x="48" y="66"/>
                      <a:pt x="40" y="77"/>
                      <a:pt x="33" y="85"/>
                    </a:cubicBezTo>
                    <a:cubicBezTo>
                      <a:pt x="16" y="106"/>
                      <a:pt x="0" y="121"/>
                      <a:pt x="12" y="151"/>
                    </a:cubicBezTo>
                    <a:cubicBezTo>
                      <a:pt x="9" y="120"/>
                      <a:pt x="28" y="116"/>
                      <a:pt x="41" y="92"/>
                    </a:cubicBezTo>
                    <a:cubicBezTo>
                      <a:pt x="48" y="78"/>
                      <a:pt x="60" y="46"/>
                      <a:pt x="36" y="42"/>
                    </a:cubicBezTo>
                    <a:cubicBezTo>
                      <a:pt x="36" y="40"/>
                      <a:pt x="36" y="38"/>
                      <a:pt x="36" y="36"/>
                    </a:cubicBezTo>
                    <a:cubicBezTo>
                      <a:pt x="61" y="27"/>
                      <a:pt x="22" y="10"/>
                      <a:pt x="17" y="3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6" name="Freeform 249"/>
              <p:cNvSpPr>
                <a:spLocks/>
              </p:cNvSpPr>
              <p:nvPr/>
            </p:nvSpPr>
            <p:spPr bwMode="auto">
              <a:xfrm>
                <a:off x="3232" y="1884"/>
                <a:ext cx="52" cy="100"/>
              </a:xfrm>
              <a:custGeom>
                <a:avLst/>
                <a:gdLst>
                  <a:gd name="T0" fmla="*/ 39 w 39"/>
                  <a:gd name="T1" fmla="*/ 28 h 74"/>
                  <a:gd name="T2" fmla="*/ 27 w 39"/>
                  <a:gd name="T3" fmla="*/ 17 h 74"/>
                  <a:gd name="T4" fmla="*/ 14 w 39"/>
                  <a:gd name="T5" fmla="*/ 25 h 74"/>
                  <a:gd name="T6" fmla="*/ 4 w 39"/>
                  <a:gd name="T7" fmla="*/ 74 h 74"/>
                  <a:gd name="T8" fmla="*/ 2 w 39"/>
                  <a:gd name="T9" fmla="*/ 36 h 74"/>
                  <a:gd name="T10" fmla="*/ 13 w 39"/>
                  <a:gd name="T11" fmla="*/ 11 h 74"/>
                  <a:gd name="T12" fmla="*/ 39 w 39"/>
                  <a:gd name="T13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74">
                    <a:moveTo>
                      <a:pt x="39" y="28"/>
                    </a:moveTo>
                    <a:cubicBezTo>
                      <a:pt x="36" y="24"/>
                      <a:pt x="33" y="18"/>
                      <a:pt x="27" y="17"/>
                    </a:cubicBezTo>
                    <a:cubicBezTo>
                      <a:pt x="21" y="15"/>
                      <a:pt x="17" y="20"/>
                      <a:pt x="14" y="25"/>
                    </a:cubicBezTo>
                    <a:cubicBezTo>
                      <a:pt x="7" y="39"/>
                      <a:pt x="7" y="58"/>
                      <a:pt x="4" y="74"/>
                    </a:cubicBezTo>
                    <a:cubicBezTo>
                      <a:pt x="0" y="63"/>
                      <a:pt x="1" y="47"/>
                      <a:pt x="2" y="36"/>
                    </a:cubicBezTo>
                    <a:cubicBezTo>
                      <a:pt x="3" y="27"/>
                      <a:pt x="7" y="17"/>
                      <a:pt x="13" y="11"/>
                    </a:cubicBezTo>
                    <a:cubicBezTo>
                      <a:pt x="26" y="0"/>
                      <a:pt x="38" y="14"/>
                      <a:pt x="39" y="27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7" name="Freeform 250"/>
              <p:cNvSpPr>
                <a:spLocks/>
              </p:cNvSpPr>
              <p:nvPr/>
            </p:nvSpPr>
            <p:spPr bwMode="auto">
              <a:xfrm>
                <a:off x="3224" y="2189"/>
                <a:ext cx="33" cy="137"/>
              </a:xfrm>
              <a:custGeom>
                <a:avLst/>
                <a:gdLst>
                  <a:gd name="T0" fmla="*/ 13 w 25"/>
                  <a:gd name="T1" fmla="*/ 0 h 101"/>
                  <a:gd name="T2" fmla="*/ 5 w 25"/>
                  <a:gd name="T3" fmla="*/ 33 h 101"/>
                  <a:gd name="T4" fmla="*/ 17 w 25"/>
                  <a:gd name="T5" fmla="*/ 50 h 101"/>
                  <a:gd name="T6" fmla="*/ 20 w 25"/>
                  <a:gd name="T7" fmla="*/ 101 h 101"/>
                  <a:gd name="T8" fmla="*/ 10 w 25"/>
                  <a:gd name="T9" fmla="*/ 53 h 101"/>
                  <a:gd name="T10" fmla="*/ 1 w 25"/>
                  <a:gd name="T11" fmla="*/ 30 h 101"/>
                  <a:gd name="T12" fmla="*/ 3 w 25"/>
                  <a:gd name="T13" fmla="*/ 14 h 101"/>
                  <a:gd name="T14" fmla="*/ 10 w 25"/>
                  <a:gd name="T15" fmla="*/ 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01">
                    <a:moveTo>
                      <a:pt x="13" y="0"/>
                    </a:moveTo>
                    <a:cubicBezTo>
                      <a:pt x="6" y="6"/>
                      <a:pt x="3" y="24"/>
                      <a:pt x="5" y="33"/>
                    </a:cubicBezTo>
                    <a:cubicBezTo>
                      <a:pt x="6" y="40"/>
                      <a:pt x="14" y="44"/>
                      <a:pt x="17" y="50"/>
                    </a:cubicBezTo>
                    <a:cubicBezTo>
                      <a:pt x="25" y="66"/>
                      <a:pt x="10" y="85"/>
                      <a:pt x="20" y="101"/>
                    </a:cubicBezTo>
                    <a:cubicBezTo>
                      <a:pt x="6" y="88"/>
                      <a:pt x="20" y="67"/>
                      <a:pt x="10" y="53"/>
                    </a:cubicBezTo>
                    <a:cubicBezTo>
                      <a:pt x="5" y="45"/>
                      <a:pt x="0" y="40"/>
                      <a:pt x="1" y="30"/>
                    </a:cubicBezTo>
                    <a:cubicBezTo>
                      <a:pt x="1" y="25"/>
                      <a:pt x="1" y="19"/>
                      <a:pt x="3" y="14"/>
                    </a:cubicBezTo>
                    <a:cubicBezTo>
                      <a:pt x="4" y="9"/>
                      <a:pt x="8" y="6"/>
                      <a:pt x="10" y="1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8" name="Freeform 251"/>
              <p:cNvSpPr>
                <a:spLocks/>
              </p:cNvSpPr>
              <p:nvPr/>
            </p:nvSpPr>
            <p:spPr bwMode="auto">
              <a:xfrm>
                <a:off x="3202" y="1579"/>
                <a:ext cx="69" cy="300"/>
              </a:xfrm>
              <a:custGeom>
                <a:avLst/>
                <a:gdLst>
                  <a:gd name="T0" fmla="*/ 0 w 51"/>
                  <a:gd name="T1" fmla="*/ 0 h 221"/>
                  <a:gd name="T2" fmla="*/ 13 w 51"/>
                  <a:gd name="T3" fmla="*/ 42 h 221"/>
                  <a:gd name="T4" fmla="*/ 5 w 51"/>
                  <a:gd name="T5" fmla="*/ 64 h 221"/>
                  <a:gd name="T6" fmla="*/ 35 w 51"/>
                  <a:gd name="T7" fmla="*/ 104 h 221"/>
                  <a:gd name="T8" fmla="*/ 20 w 51"/>
                  <a:gd name="T9" fmla="*/ 148 h 221"/>
                  <a:gd name="T10" fmla="*/ 20 w 51"/>
                  <a:gd name="T11" fmla="*/ 179 h 221"/>
                  <a:gd name="T12" fmla="*/ 10 w 51"/>
                  <a:gd name="T13" fmla="*/ 221 h 221"/>
                  <a:gd name="T14" fmla="*/ 22 w 51"/>
                  <a:gd name="T15" fmla="*/ 193 h 221"/>
                  <a:gd name="T16" fmla="*/ 29 w 51"/>
                  <a:gd name="T17" fmla="*/ 160 h 221"/>
                  <a:gd name="T18" fmla="*/ 45 w 51"/>
                  <a:gd name="T19" fmla="*/ 110 h 221"/>
                  <a:gd name="T20" fmla="*/ 24 w 51"/>
                  <a:gd name="T21" fmla="*/ 60 h 221"/>
                  <a:gd name="T22" fmla="*/ 19 w 51"/>
                  <a:gd name="T23" fmla="*/ 28 h 221"/>
                  <a:gd name="T24" fmla="*/ 1 w 51"/>
                  <a:gd name="T25" fmla="*/ 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" h="221">
                    <a:moveTo>
                      <a:pt x="0" y="0"/>
                    </a:moveTo>
                    <a:cubicBezTo>
                      <a:pt x="6" y="12"/>
                      <a:pt x="13" y="28"/>
                      <a:pt x="13" y="42"/>
                    </a:cubicBezTo>
                    <a:cubicBezTo>
                      <a:pt x="13" y="52"/>
                      <a:pt x="6" y="56"/>
                      <a:pt x="5" y="64"/>
                    </a:cubicBezTo>
                    <a:cubicBezTo>
                      <a:pt x="1" y="81"/>
                      <a:pt x="28" y="90"/>
                      <a:pt x="35" y="104"/>
                    </a:cubicBezTo>
                    <a:cubicBezTo>
                      <a:pt x="44" y="124"/>
                      <a:pt x="26" y="133"/>
                      <a:pt x="20" y="148"/>
                    </a:cubicBezTo>
                    <a:cubicBezTo>
                      <a:pt x="16" y="157"/>
                      <a:pt x="21" y="170"/>
                      <a:pt x="20" y="179"/>
                    </a:cubicBezTo>
                    <a:cubicBezTo>
                      <a:pt x="19" y="194"/>
                      <a:pt x="11" y="207"/>
                      <a:pt x="10" y="221"/>
                    </a:cubicBezTo>
                    <a:cubicBezTo>
                      <a:pt x="12" y="211"/>
                      <a:pt x="18" y="203"/>
                      <a:pt x="22" y="193"/>
                    </a:cubicBezTo>
                    <a:cubicBezTo>
                      <a:pt x="26" y="182"/>
                      <a:pt x="26" y="170"/>
                      <a:pt x="29" y="160"/>
                    </a:cubicBezTo>
                    <a:cubicBezTo>
                      <a:pt x="36" y="140"/>
                      <a:pt x="51" y="133"/>
                      <a:pt x="45" y="110"/>
                    </a:cubicBezTo>
                    <a:cubicBezTo>
                      <a:pt x="41" y="91"/>
                      <a:pt x="24" y="79"/>
                      <a:pt x="24" y="60"/>
                    </a:cubicBezTo>
                    <a:cubicBezTo>
                      <a:pt x="24" y="50"/>
                      <a:pt x="23" y="38"/>
                      <a:pt x="19" y="28"/>
                    </a:cubicBezTo>
                    <a:cubicBezTo>
                      <a:pt x="15" y="18"/>
                      <a:pt x="5" y="10"/>
                      <a:pt x="1" y="1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19" name="Freeform 252"/>
              <p:cNvSpPr>
                <a:spLocks/>
              </p:cNvSpPr>
              <p:nvPr/>
            </p:nvSpPr>
            <p:spPr bwMode="auto">
              <a:xfrm>
                <a:off x="3495" y="1435"/>
                <a:ext cx="66" cy="298"/>
              </a:xfrm>
              <a:custGeom>
                <a:avLst/>
                <a:gdLst>
                  <a:gd name="T0" fmla="*/ 42 w 48"/>
                  <a:gd name="T1" fmla="*/ 1 h 219"/>
                  <a:gd name="T2" fmla="*/ 29 w 48"/>
                  <a:gd name="T3" fmla="*/ 43 h 219"/>
                  <a:gd name="T4" fmla="*/ 26 w 48"/>
                  <a:gd name="T5" fmla="*/ 81 h 219"/>
                  <a:gd name="T6" fmla="*/ 34 w 48"/>
                  <a:gd name="T7" fmla="*/ 101 h 219"/>
                  <a:gd name="T8" fmla="*/ 27 w 48"/>
                  <a:gd name="T9" fmla="*/ 119 h 219"/>
                  <a:gd name="T10" fmla="*/ 20 w 48"/>
                  <a:gd name="T11" fmla="*/ 171 h 219"/>
                  <a:gd name="T12" fmla="*/ 48 w 48"/>
                  <a:gd name="T13" fmla="*/ 219 h 219"/>
                  <a:gd name="T14" fmla="*/ 15 w 48"/>
                  <a:gd name="T15" fmla="*/ 179 h 219"/>
                  <a:gd name="T16" fmla="*/ 11 w 48"/>
                  <a:gd name="T17" fmla="*/ 122 h 219"/>
                  <a:gd name="T18" fmla="*/ 17 w 48"/>
                  <a:gd name="T19" fmla="*/ 102 h 219"/>
                  <a:gd name="T20" fmla="*/ 11 w 48"/>
                  <a:gd name="T21" fmla="*/ 74 h 219"/>
                  <a:gd name="T22" fmla="*/ 39 w 48"/>
                  <a:gd name="T23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219">
                    <a:moveTo>
                      <a:pt x="42" y="1"/>
                    </a:moveTo>
                    <a:cubicBezTo>
                      <a:pt x="41" y="16"/>
                      <a:pt x="33" y="29"/>
                      <a:pt x="29" y="43"/>
                    </a:cubicBezTo>
                    <a:cubicBezTo>
                      <a:pt x="26" y="55"/>
                      <a:pt x="25" y="68"/>
                      <a:pt x="26" y="81"/>
                    </a:cubicBezTo>
                    <a:cubicBezTo>
                      <a:pt x="26" y="89"/>
                      <a:pt x="32" y="94"/>
                      <a:pt x="34" y="101"/>
                    </a:cubicBezTo>
                    <a:cubicBezTo>
                      <a:pt x="35" y="107"/>
                      <a:pt x="30" y="113"/>
                      <a:pt x="27" y="119"/>
                    </a:cubicBezTo>
                    <a:cubicBezTo>
                      <a:pt x="20" y="137"/>
                      <a:pt x="8" y="153"/>
                      <a:pt x="20" y="171"/>
                    </a:cubicBezTo>
                    <a:cubicBezTo>
                      <a:pt x="30" y="188"/>
                      <a:pt x="43" y="201"/>
                      <a:pt x="48" y="219"/>
                    </a:cubicBezTo>
                    <a:cubicBezTo>
                      <a:pt x="37" y="206"/>
                      <a:pt x="26" y="192"/>
                      <a:pt x="15" y="179"/>
                    </a:cubicBezTo>
                    <a:cubicBezTo>
                      <a:pt x="1" y="164"/>
                      <a:pt x="0" y="139"/>
                      <a:pt x="11" y="122"/>
                    </a:cubicBezTo>
                    <a:cubicBezTo>
                      <a:pt x="16" y="114"/>
                      <a:pt x="20" y="112"/>
                      <a:pt x="17" y="102"/>
                    </a:cubicBezTo>
                    <a:cubicBezTo>
                      <a:pt x="14" y="92"/>
                      <a:pt x="9" y="85"/>
                      <a:pt x="11" y="74"/>
                    </a:cubicBezTo>
                    <a:cubicBezTo>
                      <a:pt x="14" y="47"/>
                      <a:pt x="30" y="25"/>
                      <a:pt x="39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0" name="Freeform 253"/>
              <p:cNvSpPr>
                <a:spLocks/>
              </p:cNvSpPr>
              <p:nvPr/>
            </p:nvSpPr>
            <p:spPr bwMode="auto">
              <a:xfrm>
                <a:off x="3446" y="1908"/>
                <a:ext cx="79" cy="285"/>
              </a:xfrm>
              <a:custGeom>
                <a:avLst/>
                <a:gdLst>
                  <a:gd name="T0" fmla="*/ 46 w 58"/>
                  <a:gd name="T1" fmla="*/ 2 h 210"/>
                  <a:gd name="T2" fmla="*/ 22 w 58"/>
                  <a:gd name="T3" fmla="*/ 75 h 210"/>
                  <a:gd name="T4" fmla="*/ 42 w 58"/>
                  <a:gd name="T5" fmla="*/ 101 h 210"/>
                  <a:gd name="T6" fmla="*/ 48 w 58"/>
                  <a:gd name="T7" fmla="*/ 119 h 210"/>
                  <a:gd name="T8" fmla="*/ 30 w 58"/>
                  <a:gd name="T9" fmla="*/ 167 h 210"/>
                  <a:gd name="T10" fmla="*/ 58 w 58"/>
                  <a:gd name="T11" fmla="*/ 210 h 210"/>
                  <a:gd name="T12" fmla="*/ 23 w 58"/>
                  <a:gd name="T13" fmla="*/ 178 h 210"/>
                  <a:gd name="T14" fmla="*/ 14 w 58"/>
                  <a:gd name="T15" fmla="*/ 147 h 210"/>
                  <a:gd name="T16" fmla="*/ 28 w 58"/>
                  <a:gd name="T17" fmla="*/ 120 h 210"/>
                  <a:gd name="T18" fmla="*/ 23 w 58"/>
                  <a:gd name="T19" fmla="*/ 107 h 210"/>
                  <a:gd name="T20" fmla="*/ 4 w 58"/>
                  <a:gd name="T21" fmla="*/ 84 h 210"/>
                  <a:gd name="T22" fmla="*/ 10 w 58"/>
                  <a:gd name="T23" fmla="*/ 35 h 210"/>
                  <a:gd name="T24" fmla="*/ 39 w 58"/>
                  <a:gd name="T2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210">
                    <a:moveTo>
                      <a:pt x="46" y="2"/>
                    </a:moveTo>
                    <a:cubicBezTo>
                      <a:pt x="25" y="20"/>
                      <a:pt x="14" y="48"/>
                      <a:pt x="22" y="75"/>
                    </a:cubicBezTo>
                    <a:cubicBezTo>
                      <a:pt x="26" y="88"/>
                      <a:pt x="33" y="92"/>
                      <a:pt x="42" y="101"/>
                    </a:cubicBezTo>
                    <a:cubicBezTo>
                      <a:pt x="48" y="106"/>
                      <a:pt x="51" y="111"/>
                      <a:pt x="48" y="119"/>
                    </a:cubicBezTo>
                    <a:cubicBezTo>
                      <a:pt x="43" y="138"/>
                      <a:pt x="25" y="145"/>
                      <a:pt x="30" y="167"/>
                    </a:cubicBezTo>
                    <a:cubicBezTo>
                      <a:pt x="34" y="184"/>
                      <a:pt x="52" y="194"/>
                      <a:pt x="58" y="210"/>
                    </a:cubicBezTo>
                    <a:cubicBezTo>
                      <a:pt x="45" y="202"/>
                      <a:pt x="33" y="190"/>
                      <a:pt x="23" y="178"/>
                    </a:cubicBezTo>
                    <a:cubicBezTo>
                      <a:pt x="17" y="169"/>
                      <a:pt x="13" y="158"/>
                      <a:pt x="14" y="147"/>
                    </a:cubicBezTo>
                    <a:cubicBezTo>
                      <a:pt x="15" y="134"/>
                      <a:pt x="24" y="130"/>
                      <a:pt x="28" y="120"/>
                    </a:cubicBezTo>
                    <a:cubicBezTo>
                      <a:pt x="30" y="113"/>
                      <a:pt x="28" y="111"/>
                      <a:pt x="23" y="107"/>
                    </a:cubicBezTo>
                    <a:cubicBezTo>
                      <a:pt x="14" y="99"/>
                      <a:pt x="7" y="98"/>
                      <a:pt x="4" y="84"/>
                    </a:cubicBezTo>
                    <a:cubicBezTo>
                      <a:pt x="0" y="68"/>
                      <a:pt x="3" y="50"/>
                      <a:pt x="10" y="35"/>
                    </a:cubicBezTo>
                    <a:cubicBezTo>
                      <a:pt x="16" y="24"/>
                      <a:pt x="27" y="4"/>
                      <a:pt x="39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1" name="Freeform 254"/>
              <p:cNvSpPr>
                <a:spLocks/>
              </p:cNvSpPr>
              <p:nvPr/>
            </p:nvSpPr>
            <p:spPr bwMode="auto">
              <a:xfrm>
                <a:off x="3582" y="2392"/>
                <a:ext cx="120" cy="100"/>
              </a:xfrm>
              <a:custGeom>
                <a:avLst/>
                <a:gdLst>
                  <a:gd name="T0" fmla="*/ 0 w 88"/>
                  <a:gd name="T1" fmla="*/ 1 h 74"/>
                  <a:gd name="T2" fmla="*/ 54 w 88"/>
                  <a:gd name="T3" fmla="*/ 52 h 74"/>
                  <a:gd name="T4" fmla="*/ 87 w 88"/>
                  <a:gd name="T5" fmla="*/ 0 h 74"/>
                  <a:gd name="T6" fmla="*/ 48 w 88"/>
                  <a:gd name="T7" fmla="*/ 73 h 74"/>
                  <a:gd name="T8" fmla="*/ 10 w 88"/>
                  <a:gd name="T9" fmla="*/ 50 h 74"/>
                  <a:gd name="T10" fmla="*/ 3 w 88"/>
                  <a:gd name="T11" fmla="*/ 1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74">
                    <a:moveTo>
                      <a:pt x="0" y="1"/>
                    </a:moveTo>
                    <a:cubicBezTo>
                      <a:pt x="7" y="31"/>
                      <a:pt x="15" y="66"/>
                      <a:pt x="54" y="52"/>
                    </a:cubicBezTo>
                    <a:cubicBezTo>
                      <a:pt x="79" y="43"/>
                      <a:pt x="71" y="16"/>
                      <a:pt x="87" y="0"/>
                    </a:cubicBezTo>
                    <a:cubicBezTo>
                      <a:pt x="88" y="25"/>
                      <a:pt x="82" y="70"/>
                      <a:pt x="48" y="73"/>
                    </a:cubicBezTo>
                    <a:cubicBezTo>
                      <a:pt x="36" y="74"/>
                      <a:pt x="15" y="61"/>
                      <a:pt x="10" y="50"/>
                    </a:cubicBezTo>
                    <a:cubicBezTo>
                      <a:pt x="4" y="39"/>
                      <a:pt x="2" y="23"/>
                      <a:pt x="3" y="11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2" name="Freeform 255"/>
              <p:cNvSpPr>
                <a:spLocks/>
              </p:cNvSpPr>
              <p:nvPr/>
            </p:nvSpPr>
            <p:spPr bwMode="auto">
              <a:xfrm>
                <a:off x="3742" y="1625"/>
                <a:ext cx="49" cy="140"/>
              </a:xfrm>
              <a:custGeom>
                <a:avLst/>
                <a:gdLst>
                  <a:gd name="T0" fmla="*/ 30 w 36"/>
                  <a:gd name="T1" fmla="*/ 0 h 103"/>
                  <a:gd name="T2" fmla="*/ 31 w 36"/>
                  <a:gd name="T3" fmla="*/ 55 h 103"/>
                  <a:gd name="T4" fmla="*/ 11 w 36"/>
                  <a:gd name="T5" fmla="*/ 84 h 103"/>
                  <a:gd name="T6" fmla="*/ 29 w 36"/>
                  <a:gd name="T7" fmla="*/ 103 h 103"/>
                  <a:gd name="T8" fmla="*/ 20 w 36"/>
                  <a:gd name="T9" fmla="*/ 90 h 103"/>
                  <a:gd name="T10" fmla="*/ 30 w 36"/>
                  <a:gd name="T11" fmla="*/ 76 h 103"/>
                  <a:gd name="T12" fmla="*/ 34 w 36"/>
                  <a:gd name="T13" fmla="*/ 50 h 103"/>
                  <a:gd name="T14" fmla="*/ 31 w 36"/>
                  <a:gd name="T15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03">
                    <a:moveTo>
                      <a:pt x="30" y="0"/>
                    </a:moveTo>
                    <a:cubicBezTo>
                      <a:pt x="0" y="13"/>
                      <a:pt x="36" y="36"/>
                      <a:pt x="31" y="55"/>
                    </a:cubicBezTo>
                    <a:cubicBezTo>
                      <a:pt x="27" y="67"/>
                      <a:pt x="15" y="73"/>
                      <a:pt x="11" y="84"/>
                    </a:cubicBezTo>
                    <a:cubicBezTo>
                      <a:pt x="6" y="99"/>
                      <a:pt x="20" y="96"/>
                      <a:pt x="29" y="103"/>
                    </a:cubicBezTo>
                    <a:cubicBezTo>
                      <a:pt x="25" y="99"/>
                      <a:pt x="21" y="95"/>
                      <a:pt x="20" y="90"/>
                    </a:cubicBezTo>
                    <a:cubicBezTo>
                      <a:pt x="20" y="82"/>
                      <a:pt x="27" y="81"/>
                      <a:pt x="30" y="76"/>
                    </a:cubicBezTo>
                    <a:cubicBezTo>
                      <a:pt x="34" y="69"/>
                      <a:pt x="34" y="58"/>
                      <a:pt x="34" y="50"/>
                    </a:cubicBezTo>
                    <a:cubicBezTo>
                      <a:pt x="34" y="37"/>
                      <a:pt x="16" y="11"/>
                      <a:pt x="31" y="2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3" name="Freeform 256"/>
              <p:cNvSpPr>
                <a:spLocks/>
              </p:cNvSpPr>
              <p:nvPr/>
            </p:nvSpPr>
            <p:spPr bwMode="auto">
              <a:xfrm>
                <a:off x="4086" y="1574"/>
                <a:ext cx="97" cy="338"/>
              </a:xfrm>
              <a:custGeom>
                <a:avLst/>
                <a:gdLst>
                  <a:gd name="T0" fmla="*/ 8 w 71"/>
                  <a:gd name="T1" fmla="*/ 0 h 249"/>
                  <a:gd name="T2" fmla="*/ 17 w 71"/>
                  <a:gd name="T3" fmla="*/ 80 h 249"/>
                  <a:gd name="T4" fmla="*/ 12 w 71"/>
                  <a:gd name="T5" fmla="*/ 99 h 249"/>
                  <a:gd name="T6" fmla="*/ 12 w 71"/>
                  <a:gd name="T7" fmla="*/ 122 h 249"/>
                  <a:gd name="T8" fmla="*/ 6 w 71"/>
                  <a:gd name="T9" fmla="*/ 148 h 249"/>
                  <a:gd name="T10" fmla="*/ 23 w 71"/>
                  <a:gd name="T11" fmla="*/ 155 h 249"/>
                  <a:gd name="T12" fmla="*/ 39 w 71"/>
                  <a:gd name="T13" fmla="*/ 168 h 249"/>
                  <a:gd name="T14" fmla="*/ 48 w 71"/>
                  <a:gd name="T15" fmla="*/ 217 h 249"/>
                  <a:gd name="T16" fmla="*/ 21 w 71"/>
                  <a:gd name="T17" fmla="*/ 249 h 249"/>
                  <a:gd name="T18" fmla="*/ 66 w 71"/>
                  <a:gd name="T19" fmla="*/ 177 h 249"/>
                  <a:gd name="T20" fmla="*/ 26 w 71"/>
                  <a:gd name="T21" fmla="*/ 125 h 249"/>
                  <a:gd name="T22" fmla="*/ 32 w 71"/>
                  <a:gd name="T23" fmla="*/ 98 h 249"/>
                  <a:gd name="T24" fmla="*/ 26 w 71"/>
                  <a:gd name="T25" fmla="*/ 83 h 249"/>
                  <a:gd name="T26" fmla="*/ 31 w 71"/>
                  <a:gd name="T27" fmla="*/ 47 h 249"/>
                  <a:gd name="T28" fmla="*/ 21 w 71"/>
                  <a:gd name="T29" fmla="*/ 24 h 249"/>
                  <a:gd name="T30" fmla="*/ 13 w 71"/>
                  <a:gd name="T31" fmla="*/ 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249">
                    <a:moveTo>
                      <a:pt x="8" y="0"/>
                    </a:moveTo>
                    <a:cubicBezTo>
                      <a:pt x="13" y="23"/>
                      <a:pt x="36" y="58"/>
                      <a:pt x="17" y="80"/>
                    </a:cubicBezTo>
                    <a:cubicBezTo>
                      <a:pt x="11" y="88"/>
                      <a:pt x="6" y="88"/>
                      <a:pt x="12" y="99"/>
                    </a:cubicBezTo>
                    <a:cubicBezTo>
                      <a:pt x="17" y="110"/>
                      <a:pt x="18" y="111"/>
                      <a:pt x="12" y="122"/>
                    </a:cubicBezTo>
                    <a:cubicBezTo>
                      <a:pt x="8" y="128"/>
                      <a:pt x="0" y="141"/>
                      <a:pt x="6" y="148"/>
                    </a:cubicBezTo>
                    <a:cubicBezTo>
                      <a:pt x="9" y="153"/>
                      <a:pt x="17" y="152"/>
                      <a:pt x="23" y="155"/>
                    </a:cubicBezTo>
                    <a:cubicBezTo>
                      <a:pt x="29" y="158"/>
                      <a:pt x="34" y="162"/>
                      <a:pt x="39" y="168"/>
                    </a:cubicBezTo>
                    <a:cubicBezTo>
                      <a:pt x="49" y="181"/>
                      <a:pt x="55" y="201"/>
                      <a:pt x="48" y="217"/>
                    </a:cubicBezTo>
                    <a:cubicBezTo>
                      <a:pt x="45" y="226"/>
                      <a:pt x="31" y="246"/>
                      <a:pt x="21" y="249"/>
                    </a:cubicBezTo>
                    <a:cubicBezTo>
                      <a:pt x="47" y="237"/>
                      <a:pt x="71" y="207"/>
                      <a:pt x="66" y="177"/>
                    </a:cubicBezTo>
                    <a:cubicBezTo>
                      <a:pt x="62" y="153"/>
                      <a:pt x="24" y="151"/>
                      <a:pt x="26" y="125"/>
                    </a:cubicBezTo>
                    <a:cubicBezTo>
                      <a:pt x="27" y="116"/>
                      <a:pt x="37" y="107"/>
                      <a:pt x="32" y="98"/>
                    </a:cubicBezTo>
                    <a:cubicBezTo>
                      <a:pt x="27" y="89"/>
                      <a:pt x="22" y="95"/>
                      <a:pt x="26" y="83"/>
                    </a:cubicBezTo>
                    <a:cubicBezTo>
                      <a:pt x="31" y="70"/>
                      <a:pt x="34" y="61"/>
                      <a:pt x="31" y="47"/>
                    </a:cubicBezTo>
                    <a:cubicBezTo>
                      <a:pt x="29" y="39"/>
                      <a:pt x="25" y="32"/>
                      <a:pt x="21" y="24"/>
                    </a:cubicBezTo>
                    <a:cubicBezTo>
                      <a:pt x="19" y="19"/>
                      <a:pt x="17" y="7"/>
                      <a:pt x="13" y="4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4" name="Freeform 257"/>
              <p:cNvSpPr>
                <a:spLocks/>
              </p:cNvSpPr>
              <p:nvPr/>
            </p:nvSpPr>
            <p:spPr bwMode="auto">
              <a:xfrm>
                <a:off x="3856" y="1210"/>
                <a:ext cx="108" cy="251"/>
              </a:xfrm>
              <a:custGeom>
                <a:avLst/>
                <a:gdLst>
                  <a:gd name="T0" fmla="*/ 3 w 80"/>
                  <a:gd name="T1" fmla="*/ 7 h 185"/>
                  <a:gd name="T2" fmla="*/ 45 w 80"/>
                  <a:gd name="T3" fmla="*/ 3 h 185"/>
                  <a:gd name="T4" fmla="*/ 74 w 80"/>
                  <a:gd name="T5" fmla="*/ 36 h 185"/>
                  <a:gd name="T6" fmla="*/ 74 w 80"/>
                  <a:gd name="T7" fmla="*/ 102 h 185"/>
                  <a:gd name="T8" fmla="*/ 66 w 80"/>
                  <a:gd name="T9" fmla="*/ 185 h 185"/>
                  <a:gd name="T10" fmla="*/ 65 w 80"/>
                  <a:gd name="T11" fmla="*/ 126 h 185"/>
                  <a:gd name="T12" fmla="*/ 62 w 80"/>
                  <a:gd name="T13" fmla="*/ 47 h 185"/>
                  <a:gd name="T14" fmla="*/ 35 w 80"/>
                  <a:gd name="T15" fmla="*/ 16 h 185"/>
                  <a:gd name="T16" fmla="*/ 0 w 80"/>
                  <a:gd name="T17" fmla="*/ 1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185">
                    <a:moveTo>
                      <a:pt x="3" y="7"/>
                    </a:moveTo>
                    <a:cubicBezTo>
                      <a:pt x="17" y="5"/>
                      <a:pt x="30" y="0"/>
                      <a:pt x="45" y="3"/>
                    </a:cubicBezTo>
                    <a:cubicBezTo>
                      <a:pt x="61" y="7"/>
                      <a:pt x="70" y="21"/>
                      <a:pt x="74" y="36"/>
                    </a:cubicBezTo>
                    <a:cubicBezTo>
                      <a:pt x="80" y="58"/>
                      <a:pt x="76" y="80"/>
                      <a:pt x="74" y="102"/>
                    </a:cubicBezTo>
                    <a:cubicBezTo>
                      <a:pt x="72" y="130"/>
                      <a:pt x="70" y="157"/>
                      <a:pt x="66" y="185"/>
                    </a:cubicBezTo>
                    <a:cubicBezTo>
                      <a:pt x="66" y="165"/>
                      <a:pt x="65" y="145"/>
                      <a:pt x="65" y="126"/>
                    </a:cubicBezTo>
                    <a:cubicBezTo>
                      <a:pt x="65" y="100"/>
                      <a:pt x="70" y="72"/>
                      <a:pt x="62" y="47"/>
                    </a:cubicBezTo>
                    <a:cubicBezTo>
                      <a:pt x="58" y="34"/>
                      <a:pt x="47" y="22"/>
                      <a:pt x="35" y="16"/>
                    </a:cubicBezTo>
                    <a:cubicBezTo>
                      <a:pt x="27" y="12"/>
                      <a:pt x="7" y="9"/>
                      <a:pt x="0" y="11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5" name="Freeform 258"/>
              <p:cNvSpPr>
                <a:spLocks/>
              </p:cNvSpPr>
              <p:nvPr/>
            </p:nvSpPr>
            <p:spPr bwMode="auto">
              <a:xfrm>
                <a:off x="4064" y="1199"/>
                <a:ext cx="114" cy="152"/>
              </a:xfrm>
              <a:custGeom>
                <a:avLst/>
                <a:gdLst>
                  <a:gd name="T0" fmla="*/ 21 w 84"/>
                  <a:gd name="T1" fmla="*/ 112 h 112"/>
                  <a:gd name="T2" fmla="*/ 4 w 84"/>
                  <a:gd name="T3" fmla="*/ 80 h 112"/>
                  <a:gd name="T4" fmla="*/ 7 w 84"/>
                  <a:gd name="T5" fmla="*/ 27 h 112"/>
                  <a:gd name="T6" fmla="*/ 37 w 84"/>
                  <a:gd name="T7" fmla="*/ 1 h 112"/>
                  <a:gd name="T8" fmla="*/ 84 w 84"/>
                  <a:gd name="T9" fmla="*/ 8 h 112"/>
                  <a:gd name="T10" fmla="*/ 49 w 84"/>
                  <a:gd name="T11" fmla="*/ 15 h 112"/>
                  <a:gd name="T12" fmla="*/ 20 w 84"/>
                  <a:gd name="T13" fmla="*/ 34 h 112"/>
                  <a:gd name="T14" fmla="*/ 18 w 84"/>
                  <a:gd name="T15" fmla="*/ 109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12">
                    <a:moveTo>
                      <a:pt x="21" y="112"/>
                    </a:moveTo>
                    <a:cubicBezTo>
                      <a:pt x="11" y="108"/>
                      <a:pt x="6" y="89"/>
                      <a:pt x="4" y="80"/>
                    </a:cubicBezTo>
                    <a:cubicBezTo>
                      <a:pt x="0" y="64"/>
                      <a:pt x="1" y="42"/>
                      <a:pt x="7" y="27"/>
                    </a:cubicBezTo>
                    <a:cubicBezTo>
                      <a:pt x="13" y="13"/>
                      <a:pt x="21" y="2"/>
                      <a:pt x="37" y="1"/>
                    </a:cubicBezTo>
                    <a:cubicBezTo>
                      <a:pt x="48" y="1"/>
                      <a:pt x="77" y="0"/>
                      <a:pt x="84" y="8"/>
                    </a:cubicBezTo>
                    <a:cubicBezTo>
                      <a:pt x="73" y="8"/>
                      <a:pt x="60" y="12"/>
                      <a:pt x="49" y="15"/>
                    </a:cubicBezTo>
                    <a:cubicBezTo>
                      <a:pt x="37" y="18"/>
                      <a:pt x="27" y="23"/>
                      <a:pt x="20" y="34"/>
                    </a:cubicBezTo>
                    <a:cubicBezTo>
                      <a:pt x="6" y="59"/>
                      <a:pt x="9" y="85"/>
                      <a:pt x="18" y="109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  <p:sp>
            <p:nvSpPr>
              <p:cNvPr id="526" name="Freeform 259"/>
              <p:cNvSpPr>
                <a:spLocks/>
              </p:cNvSpPr>
              <p:nvPr/>
            </p:nvSpPr>
            <p:spPr bwMode="auto">
              <a:xfrm>
                <a:off x="3706" y="1250"/>
                <a:ext cx="48" cy="167"/>
              </a:xfrm>
              <a:custGeom>
                <a:avLst/>
                <a:gdLst>
                  <a:gd name="T0" fmla="*/ 25 w 35"/>
                  <a:gd name="T1" fmla="*/ 2 h 124"/>
                  <a:gd name="T2" fmla="*/ 6 w 35"/>
                  <a:gd name="T3" fmla="*/ 18 h 124"/>
                  <a:gd name="T4" fmla="*/ 0 w 35"/>
                  <a:gd name="T5" fmla="*/ 51 h 124"/>
                  <a:gd name="T6" fmla="*/ 35 w 35"/>
                  <a:gd name="T7" fmla="*/ 124 h 124"/>
                  <a:gd name="T8" fmla="*/ 10 w 35"/>
                  <a:gd name="T9" fmla="*/ 63 h 124"/>
                  <a:gd name="T10" fmla="*/ 21 w 35"/>
                  <a:gd name="T1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24">
                    <a:moveTo>
                      <a:pt x="25" y="2"/>
                    </a:moveTo>
                    <a:cubicBezTo>
                      <a:pt x="18" y="1"/>
                      <a:pt x="9" y="12"/>
                      <a:pt x="6" y="18"/>
                    </a:cubicBezTo>
                    <a:cubicBezTo>
                      <a:pt x="1" y="28"/>
                      <a:pt x="0" y="40"/>
                      <a:pt x="0" y="51"/>
                    </a:cubicBezTo>
                    <a:cubicBezTo>
                      <a:pt x="1" y="80"/>
                      <a:pt x="17" y="103"/>
                      <a:pt x="35" y="124"/>
                    </a:cubicBezTo>
                    <a:cubicBezTo>
                      <a:pt x="18" y="113"/>
                      <a:pt x="13" y="81"/>
                      <a:pt x="10" y="63"/>
                    </a:cubicBezTo>
                    <a:cubicBezTo>
                      <a:pt x="7" y="43"/>
                      <a:pt x="6" y="16"/>
                      <a:pt x="21" y="0"/>
                    </a:cubicBezTo>
                  </a:path>
                </a:pathLst>
              </a:custGeom>
              <a:solidFill>
                <a:srgbClr val="FAF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527" name="Line 260"/>
            <p:cNvSpPr>
              <a:spLocks noChangeShapeType="1"/>
            </p:cNvSpPr>
            <p:nvPr/>
          </p:nvSpPr>
          <p:spPr bwMode="auto">
            <a:xfrm>
              <a:off x="2197026" y="5470421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  <p:sp>
          <p:nvSpPr>
            <p:cNvPr id="528" name="Line 261"/>
            <p:cNvSpPr>
              <a:spLocks noChangeShapeType="1"/>
            </p:cNvSpPr>
            <p:nvPr/>
          </p:nvSpPr>
          <p:spPr bwMode="auto">
            <a:xfrm>
              <a:off x="3111426" y="5470421"/>
              <a:ext cx="1371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  <p:sp>
          <p:nvSpPr>
            <p:cNvPr id="529" name="Line 262"/>
            <p:cNvSpPr>
              <a:spLocks noChangeShapeType="1"/>
            </p:cNvSpPr>
            <p:nvPr/>
          </p:nvSpPr>
          <p:spPr bwMode="auto">
            <a:xfrm>
              <a:off x="4463976" y="5470421"/>
              <a:ext cx="23812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  <p:sp>
          <p:nvSpPr>
            <p:cNvPr id="532" name="Line 265"/>
            <p:cNvSpPr>
              <a:spLocks noChangeShapeType="1"/>
            </p:cNvSpPr>
            <p:nvPr/>
          </p:nvSpPr>
          <p:spPr bwMode="auto">
            <a:xfrm>
              <a:off x="2044626" y="4062413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  <p:sp>
          <p:nvSpPr>
            <p:cNvPr id="533" name="Line 266"/>
            <p:cNvSpPr>
              <a:spLocks noChangeShapeType="1"/>
            </p:cNvSpPr>
            <p:nvPr/>
          </p:nvSpPr>
          <p:spPr bwMode="auto">
            <a:xfrm>
              <a:off x="2044626" y="3757613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  <p:sp>
          <p:nvSpPr>
            <p:cNvPr id="534" name="Line 267"/>
            <p:cNvSpPr>
              <a:spLocks noChangeShapeType="1"/>
            </p:cNvSpPr>
            <p:nvPr/>
          </p:nvSpPr>
          <p:spPr bwMode="auto">
            <a:xfrm>
              <a:off x="2044626" y="1852613"/>
              <a:ext cx="0" cy="1905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>
                <a:solidFill>
                  <a:srgbClr val="292934"/>
                </a:solidFill>
              </a:endParaRPr>
            </a:p>
          </p:txBody>
        </p:sp>
      </p:grpSp>
      <p:sp>
        <p:nvSpPr>
          <p:cNvPr id="535" name="Text Box 268"/>
          <p:cNvSpPr txBox="1">
            <a:spLocks noChangeArrowheads="1"/>
          </p:cNvSpPr>
          <p:nvPr/>
        </p:nvSpPr>
        <p:spPr bwMode="auto">
          <a:xfrm>
            <a:off x="584373" y="4214813"/>
            <a:ext cx="13095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1600" b="1" dirty="0"/>
              <a:t>Myometrium</a:t>
            </a:r>
          </a:p>
        </p:txBody>
      </p:sp>
      <p:sp>
        <p:nvSpPr>
          <p:cNvPr id="536" name="Text Box 269"/>
          <p:cNvSpPr txBox="1">
            <a:spLocks noChangeArrowheads="1"/>
          </p:cNvSpPr>
          <p:nvPr/>
        </p:nvSpPr>
        <p:spPr bwMode="auto">
          <a:xfrm>
            <a:off x="593128" y="3757613"/>
            <a:ext cx="1145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rgbClr val="292934"/>
                </a:solidFill>
              </a:rPr>
              <a:t>Basal  </a:t>
            </a:r>
            <a:r>
              <a:rPr lang="fr-FR" sz="1600" b="1" dirty="0">
                <a:solidFill>
                  <a:srgbClr val="292934"/>
                </a:solidFill>
              </a:rPr>
              <a:t>layer</a:t>
            </a:r>
          </a:p>
        </p:txBody>
      </p:sp>
      <p:sp>
        <p:nvSpPr>
          <p:cNvPr id="537" name="Text Box 270"/>
          <p:cNvSpPr txBox="1">
            <a:spLocks noChangeArrowheads="1"/>
          </p:cNvSpPr>
          <p:nvPr/>
        </p:nvSpPr>
        <p:spPr bwMode="auto">
          <a:xfrm>
            <a:off x="467544" y="2690813"/>
            <a:ext cx="14264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1600" b="1" dirty="0"/>
              <a:t>Functional</a:t>
            </a:r>
          </a:p>
          <a:p>
            <a:pPr algn="ctr"/>
            <a:r>
              <a:rPr lang="fr-FR" sz="1600" b="1" dirty="0"/>
              <a:t>layer</a:t>
            </a:r>
          </a:p>
        </p:txBody>
      </p:sp>
    </p:spTree>
    <p:extLst>
      <p:ext uri="{BB962C8B-B14F-4D97-AF65-F5344CB8AC3E}">
        <p14:creationId xmlns:p14="http://schemas.microsoft.com/office/powerpoint/2010/main" val="22695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763000" cy="8382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/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UTERINE CYCLE (= ENDOMETRIAL CYCLE) </a:t>
            </a:r>
            <a:br>
              <a:rPr lang="en-US" sz="4000" b="1" dirty="0" smtClean="0">
                <a:solidFill>
                  <a:srgbClr val="FFFF00"/>
                </a:solidFill>
              </a:rPr>
            </a:b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502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u="heavy" dirty="0" smtClean="0">
                <a:solidFill>
                  <a:srgbClr val="FF0000"/>
                </a:solidFill>
              </a:rPr>
              <a:t>1. Proliferative (=Follicular) Phase: 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just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From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5th to 14th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day of menstrual cycle.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Under effect of </a:t>
            </a:r>
            <a:r>
              <a:rPr lang="en-U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estrogens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from developing </a:t>
            </a:r>
            <a:r>
              <a:rPr lang="en-U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follicle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Rapid increase in </a:t>
            </a:r>
            <a:r>
              <a:rPr lang="en-U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endometrial width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to 4 mm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Rapid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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 length of </a:t>
            </a:r>
            <a:r>
              <a:rPr lang="en-U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endometrial glands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Increased vascularity, blood vessels become more spiral .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7" y="1143000"/>
            <a:ext cx="8686800" cy="565414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30000"/>
              </a:lnSpc>
              <a:buNone/>
            </a:pPr>
            <a:r>
              <a:rPr lang="en-US" sz="3300" b="1" u="heavy" dirty="0" smtClean="0">
                <a:solidFill>
                  <a:srgbClr val="FF0000"/>
                </a:solidFill>
              </a:rPr>
              <a:t>2. </a:t>
            </a:r>
            <a:r>
              <a:rPr lang="en-US" sz="3300" b="1" u="heavy" dirty="0" err="1" smtClean="0">
                <a:solidFill>
                  <a:srgbClr val="FF0000"/>
                </a:solidFill>
              </a:rPr>
              <a:t>Secretory</a:t>
            </a:r>
            <a:r>
              <a:rPr lang="en-US" sz="3300" b="1" u="heavy" dirty="0" smtClean="0">
                <a:solidFill>
                  <a:srgbClr val="FF0000"/>
                </a:solidFill>
              </a:rPr>
              <a:t> (=</a:t>
            </a:r>
            <a:r>
              <a:rPr lang="en-US" sz="3300" b="1" u="heavy" dirty="0" err="1" smtClean="0">
                <a:solidFill>
                  <a:srgbClr val="FF0000"/>
                </a:solidFill>
              </a:rPr>
              <a:t>Luteal</a:t>
            </a:r>
            <a:r>
              <a:rPr lang="en-US" sz="3300" b="1" u="heavy" dirty="0" smtClean="0">
                <a:solidFill>
                  <a:srgbClr val="FF0000"/>
                </a:solidFill>
              </a:rPr>
              <a:t>) Phase:</a:t>
            </a:r>
            <a:endParaRPr lang="en-US" sz="33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30000"/>
              </a:lnSpc>
            </a:pPr>
            <a:r>
              <a:rPr lang="en-US" sz="2800" dirty="0" smtClean="0"/>
              <a:t>From </a:t>
            </a:r>
            <a:r>
              <a:rPr lang="en-US" sz="2800" b="1" dirty="0" smtClean="0"/>
              <a:t>15th </a:t>
            </a:r>
            <a:r>
              <a:rPr lang="en-US" sz="2800" dirty="0" smtClean="0"/>
              <a:t>day to beginning of next cycle.</a:t>
            </a:r>
            <a:endParaRPr lang="en-US" sz="2800" b="1" dirty="0" smtClean="0"/>
          </a:p>
          <a:p>
            <a:pPr algn="just">
              <a:lnSpc>
                <a:spcPct val="130000"/>
              </a:lnSpc>
            </a:pPr>
            <a:r>
              <a:rPr lang="en-US" sz="2800" dirty="0" smtClean="0"/>
              <a:t>Under effect of </a:t>
            </a:r>
            <a:r>
              <a:rPr lang="en-US" sz="2800" b="1" i="1" dirty="0" smtClean="0"/>
              <a:t>estrogens &amp; progesterone</a:t>
            </a:r>
            <a:r>
              <a:rPr lang="en-US" sz="2800" dirty="0" smtClean="0"/>
              <a:t> from </a:t>
            </a:r>
            <a:r>
              <a:rPr lang="en-US" sz="2800" b="1" i="1" dirty="0" smtClean="0"/>
              <a:t>corpus </a:t>
            </a:r>
            <a:r>
              <a:rPr lang="en-US" sz="2800" b="1" i="1" dirty="0" err="1" smtClean="0"/>
              <a:t>luteum</a:t>
            </a:r>
            <a:r>
              <a:rPr lang="en-US" sz="2800" dirty="0" smtClean="0"/>
              <a:t>.</a:t>
            </a:r>
            <a:endParaRPr lang="en-US" sz="2800" b="1" dirty="0" smtClean="0"/>
          </a:p>
          <a:p>
            <a:pPr algn="just">
              <a:lnSpc>
                <a:spcPct val="130000"/>
              </a:lnSpc>
            </a:pPr>
            <a:r>
              <a:rPr lang="en-US" sz="2800" dirty="0" smtClean="0"/>
              <a:t>Increase in </a:t>
            </a:r>
            <a:r>
              <a:rPr lang="en-US" sz="2800" b="1" i="1" dirty="0" smtClean="0"/>
              <a:t>endometrial width</a:t>
            </a:r>
            <a:r>
              <a:rPr lang="en-US" sz="2800" dirty="0" smtClean="0"/>
              <a:t> from </a:t>
            </a:r>
            <a:r>
              <a:rPr lang="en-US" sz="2800" b="1" dirty="0" smtClean="0"/>
              <a:t>4 to 8 mm.</a:t>
            </a:r>
          </a:p>
          <a:p>
            <a:pPr algn="just">
              <a:lnSpc>
                <a:spcPct val="130000"/>
              </a:lnSpc>
            </a:pPr>
            <a:r>
              <a:rPr lang="en-US" sz="2800" dirty="0" smtClean="0"/>
              <a:t>The </a:t>
            </a:r>
            <a:r>
              <a:rPr lang="en-US" sz="2800" b="1" i="1" dirty="0" smtClean="0"/>
              <a:t>endometrial glands</a:t>
            </a:r>
            <a:r>
              <a:rPr lang="en-US" sz="2800" dirty="0" smtClean="0"/>
              <a:t> become tightly coiled and folded with thick mucoid secretion .</a:t>
            </a:r>
            <a:endParaRPr lang="en-US" sz="2800" b="1" dirty="0" smtClean="0"/>
          </a:p>
          <a:p>
            <a:pPr marL="0" indent="0" algn="just">
              <a:lnSpc>
                <a:spcPct val="13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At end of this stage, thick endometrium is divided into 3 regions: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30000"/>
              </a:lnSpc>
              <a:buNone/>
            </a:pPr>
            <a:r>
              <a:rPr lang="en-US" sz="2800" b="1" dirty="0" smtClean="0"/>
              <a:t>        1-</a:t>
            </a:r>
            <a:r>
              <a:rPr lang="en-US" sz="2800" dirty="0" smtClean="0"/>
              <a:t> </a:t>
            </a:r>
            <a:r>
              <a:rPr lang="en-US" sz="2800" b="1" dirty="0" smtClean="0"/>
              <a:t>Compact:</a:t>
            </a:r>
            <a:r>
              <a:rPr lang="en-US" sz="2800" dirty="0" smtClean="0"/>
              <a:t> neck of glands.</a:t>
            </a:r>
            <a:endParaRPr lang="en-US" sz="2800" b="1" dirty="0" smtClean="0"/>
          </a:p>
          <a:p>
            <a:pPr algn="just">
              <a:lnSpc>
                <a:spcPct val="130000"/>
              </a:lnSpc>
              <a:buNone/>
            </a:pPr>
            <a:r>
              <a:rPr lang="en-US" sz="2800" b="1" dirty="0" smtClean="0"/>
              <a:t>        2-</a:t>
            </a:r>
            <a:r>
              <a:rPr lang="en-US" sz="2800" dirty="0" smtClean="0"/>
              <a:t> </a:t>
            </a:r>
            <a:r>
              <a:rPr lang="en-US" sz="2800" b="1" dirty="0" smtClean="0"/>
              <a:t>Spongy:</a:t>
            </a:r>
            <a:r>
              <a:rPr lang="en-US" sz="2800" dirty="0" smtClean="0"/>
              <a:t> dilated part of glands.</a:t>
            </a:r>
            <a:endParaRPr lang="en-US" sz="2800" b="1" dirty="0" smtClean="0"/>
          </a:p>
          <a:p>
            <a:pPr algn="just">
              <a:lnSpc>
                <a:spcPct val="130000"/>
              </a:lnSpc>
              <a:buNone/>
            </a:pPr>
            <a:r>
              <a:rPr lang="en-US" sz="2800" b="1" dirty="0" smtClean="0"/>
              <a:t>        3-</a:t>
            </a:r>
            <a:r>
              <a:rPr lang="en-US" sz="2800" dirty="0" smtClean="0"/>
              <a:t> </a:t>
            </a:r>
            <a:r>
              <a:rPr lang="en-US" sz="2800" b="1" dirty="0" smtClean="0"/>
              <a:t>Basal:</a:t>
            </a:r>
            <a:r>
              <a:rPr lang="en-US" sz="2800" dirty="0" smtClean="0"/>
              <a:t> blind ends of glands supplied by straight </a:t>
            </a:r>
            <a:r>
              <a:rPr lang="en-US" sz="2800" b="1" i="1" dirty="0" smtClean="0"/>
              <a:t>basal</a:t>
            </a:r>
            <a:r>
              <a:rPr lang="en-US" sz="2800" b="1" dirty="0" smtClean="0"/>
              <a:t> </a:t>
            </a:r>
            <a:r>
              <a:rPr lang="en-US" sz="2800" dirty="0" smtClean="0"/>
              <a:t>arteries</a:t>
            </a:r>
            <a:endParaRPr lang="en-US" sz="2800" b="1" dirty="0" smtClean="0"/>
          </a:p>
          <a:p>
            <a:pPr algn="just">
              <a:lnSpc>
                <a:spcPct val="130000"/>
              </a:lnSpc>
            </a:pPr>
            <a:r>
              <a:rPr lang="en-US" sz="2800" b="1" dirty="0" smtClean="0"/>
              <a:t>Compact &amp; </a:t>
            </a:r>
            <a:r>
              <a:rPr lang="en-US" sz="2800" b="1" u="sng" dirty="0" smtClean="0"/>
              <a:t>s</a:t>
            </a:r>
            <a:r>
              <a:rPr lang="en-US" sz="2800" b="1" dirty="0" smtClean="0"/>
              <a:t>pongy regions </a:t>
            </a:r>
            <a:r>
              <a:rPr lang="en-US" sz="2800" b="1" i="1" dirty="0" smtClean="0"/>
              <a:t>(= functional layer </a:t>
            </a:r>
            <a:r>
              <a:rPr lang="en-US" sz="2800" b="1" i="1" dirty="0"/>
              <a:t>)</a:t>
            </a:r>
            <a:r>
              <a:rPr lang="en-US" sz="2800" dirty="0" smtClean="0"/>
              <a:t>are supplied by </a:t>
            </a:r>
            <a:r>
              <a:rPr lang="en-US" sz="2800" b="1" i="1" u="sng" dirty="0" smtClean="0"/>
              <a:t>s</a:t>
            </a:r>
            <a:r>
              <a:rPr lang="en-US" sz="2800" b="1" i="1" dirty="0" smtClean="0"/>
              <a:t>piral </a:t>
            </a:r>
            <a:r>
              <a:rPr lang="en-US" sz="2800" dirty="0" smtClean="0"/>
              <a:t>arteries. At menstruation, functional layer is lost while basal remains.</a:t>
            </a:r>
            <a:endParaRPr lang="en-US" sz="28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517" y="26988"/>
            <a:ext cx="473710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type="title"/>
          </p:nvPr>
        </p:nvSpPr>
        <p:spPr>
          <a:xfrm>
            <a:off x="338667" y="-228600"/>
            <a:ext cx="8229600" cy="1143000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/>
              <a:t>Uterine Wall</a:t>
            </a:r>
          </a:p>
        </p:txBody>
      </p:sp>
      <p:pic>
        <p:nvPicPr>
          <p:cNvPr id="180229" name="Picture 5" descr="28-19b_1.jpg                                                   00000941Sarah                          B9D5FA8B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8534400" cy="590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58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28128"/>
            <a:ext cx="7620000" cy="78581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Female reproductive system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9394" name="AutoShape 2" descr="Image result for male reproductive system"/>
          <p:cNvSpPr>
            <a:spLocks noChangeAspect="1" noChangeArrowheads="1"/>
          </p:cNvSpPr>
          <p:nvPr/>
        </p:nvSpPr>
        <p:spPr bwMode="auto">
          <a:xfrm>
            <a:off x="8923338" y="55597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srgbClr val="292934"/>
              </a:solidFill>
            </a:endParaRPr>
          </a:p>
        </p:txBody>
      </p:sp>
      <p:pic>
        <p:nvPicPr>
          <p:cNvPr id="82948" name="Picture 4" descr="http://faculty.southwest.tn.edu/rburkett/repro_10.jpg"/>
          <p:cNvPicPr>
            <a:picLocks noChangeAspect="1" noChangeArrowheads="1"/>
          </p:cNvPicPr>
          <p:nvPr/>
        </p:nvPicPr>
        <p:blipFill rotWithShape="1">
          <a:blip r:embed="rId2"/>
          <a:srcRect t="2282" b="6163"/>
          <a:stretch/>
        </p:blipFill>
        <p:spPr bwMode="auto">
          <a:xfrm>
            <a:off x="228600" y="1066800"/>
            <a:ext cx="8001000" cy="548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813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3867"/>
            <a:ext cx="4495800" cy="9144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/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UTERINE CYCLE 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6096000"/>
          </a:xfrm>
        </p:spPr>
        <p:txBody>
          <a:bodyPr>
            <a:normAutofit lnSpcReduction="10000"/>
          </a:bodyPr>
          <a:lstStyle/>
          <a:p>
            <a:pPr lvl="0" indent="-228600">
              <a:buClr>
                <a:srgbClr val="93A299"/>
              </a:buClr>
              <a:buBlip>
                <a:blip r:embed="rId3"/>
              </a:buBlip>
            </a:pPr>
            <a:r>
              <a:rPr lang="en-MY" sz="2800" b="1" dirty="0">
                <a:solidFill>
                  <a:srgbClr val="000000"/>
                </a:solidFill>
              </a:rPr>
              <a:t>If the ovum is </a:t>
            </a:r>
            <a:r>
              <a:rPr lang="en-MY" sz="2800" b="1" i="1" dirty="0">
                <a:solidFill>
                  <a:srgbClr val="FF0000"/>
                </a:solidFill>
              </a:rPr>
              <a:t>not fertilized</a:t>
            </a:r>
            <a:r>
              <a:rPr lang="en-MY" sz="2800" b="1" dirty="0">
                <a:solidFill>
                  <a:srgbClr val="000000"/>
                </a:solidFill>
              </a:rPr>
              <a:t>, about 2 days before the end of the monthly cycle, the corpus luteum in the ovary suddenly involutes, </a:t>
            </a:r>
            <a:r>
              <a:rPr lang="en-MY" sz="2800" b="1" dirty="0" err="1">
                <a:solidFill>
                  <a:srgbClr val="FF0000"/>
                </a:solidFill>
              </a:rPr>
              <a:t>estrogens</a:t>
            </a:r>
            <a:r>
              <a:rPr lang="en-MY" sz="2800" b="1" dirty="0">
                <a:solidFill>
                  <a:srgbClr val="FF0000"/>
                </a:solidFill>
              </a:rPr>
              <a:t> and progesterone decrease</a:t>
            </a:r>
            <a:r>
              <a:rPr lang="en-MY" sz="2800" b="1" dirty="0">
                <a:solidFill>
                  <a:srgbClr val="000000"/>
                </a:solidFill>
              </a:rPr>
              <a:t> leading to </a:t>
            </a:r>
            <a:r>
              <a:rPr lang="en-MY" sz="2800" b="1" dirty="0" err="1">
                <a:solidFill>
                  <a:srgbClr val="000000"/>
                </a:solidFill>
              </a:rPr>
              <a:t>Menstraution</a:t>
            </a:r>
            <a:endParaRPr lang="en-MY" sz="2800" b="1" dirty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2800" b="1" u="heavy" dirty="0" smtClean="0"/>
              <a:t>3. </a:t>
            </a:r>
            <a:r>
              <a:rPr lang="en-US" sz="2800" b="1" u="heavy" dirty="0" smtClean="0">
                <a:solidFill>
                  <a:srgbClr val="FF0000"/>
                </a:solidFill>
              </a:rPr>
              <a:t>Destructive (=Menstrual) Phase</a:t>
            </a:r>
            <a:r>
              <a:rPr lang="en-US" sz="2800" b="1" u="heavy" dirty="0" smtClean="0"/>
              <a:t>:</a:t>
            </a:r>
            <a:r>
              <a:rPr lang="en-US" sz="2800" dirty="0" smtClean="0"/>
              <a:t> uterus is crying for lack of a baby.</a:t>
            </a:r>
            <a:endParaRPr lang="en-US" sz="2800" b="1" dirty="0" smtClean="0"/>
          </a:p>
          <a:p>
            <a:pPr algn="just"/>
            <a:r>
              <a:rPr lang="en-US" sz="2800" dirty="0" smtClean="0"/>
              <a:t>From </a:t>
            </a:r>
            <a:r>
              <a:rPr lang="en-US" sz="2800" b="1" dirty="0" smtClean="0"/>
              <a:t>first to 5th</a:t>
            </a:r>
            <a:r>
              <a:rPr lang="en-US" sz="2800" dirty="0" smtClean="0"/>
              <a:t> day.</a:t>
            </a:r>
            <a:endParaRPr lang="en-US" sz="2800" b="1" dirty="0" smtClean="0"/>
          </a:p>
          <a:p>
            <a:pPr algn="just"/>
            <a:r>
              <a:rPr lang="en-US" sz="2800" b="1" i="1" dirty="0" smtClean="0"/>
              <a:t>Corpus </a:t>
            </a:r>
            <a:r>
              <a:rPr lang="en-US" sz="2800" b="1" i="1" dirty="0" err="1" smtClean="0"/>
              <a:t>luteum</a:t>
            </a:r>
            <a:r>
              <a:rPr lang="en-US" sz="2800" b="1" i="1" dirty="0" smtClean="0"/>
              <a:t> regresses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hormonal support of </a:t>
            </a:r>
            <a:r>
              <a:rPr lang="en-US" sz="2800" dirty="0" err="1" smtClean="0"/>
              <a:t>endometrium</a:t>
            </a:r>
            <a:r>
              <a:rPr lang="en-US" sz="2800" dirty="0" smtClean="0"/>
              <a:t> is removed.</a:t>
            </a:r>
          </a:p>
          <a:p>
            <a:pPr algn="just"/>
            <a:r>
              <a:rPr lang="en-US" sz="2800" dirty="0" smtClean="0"/>
              <a:t>Spiral arteries </a:t>
            </a:r>
            <a:r>
              <a:rPr lang="en-US" sz="2800" b="1" i="1" dirty="0" smtClean="0"/>
              <a:t>constrict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ischemic functional layer. Spiral arteries then </a:t>
            </a:r>
            <a:r>
              <a:rPr lang="en-US" sz="2800" b="1" i="1" dirty="0" smtClean="0"/>
              <a:t>dilate</a:t>
            </a:r>
            <a:r>
              <a:rPr lang="en-US" sz="2800" dirty="0" smtClean="0"/>
              <a:t> one at a time and their necrotic walls rupture producing hemorrhage. Endometrium is shed in patches soaked with blood. Bleeding ends when spiral arterioles </a:t>
            </a:r>
            <a:r>
              <a:rPr lang="en-US" sz="2800" b="1" i="1" dirty="0" smtClean="0"/>
              <a:t>constrict</a:t>
            </a:r>
            <a:r>
              <a:rPr lang="en-US" sz="2800" b="1" dirty="0" smtClean="0"/>
              <a:t> </a:t>
            </a:r>
            <a:r>
              <a:rPr lang="en-US" sz="2800" dirty="0" smtClean="0"/>
              <a:t>again.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7709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0424286_10153697666146165_3422129992421628923_n.jpg"/>
          <p:cNvPicPr>
            <a:picLocks noGrp="1" noChangeAspect="1"/>
          </p:cNvPicPr>
          <p:nvPr>
            <p:ph idx="1"/>
          </p:nvPr>
        </p:nvPicPr>
        <p:blipFill>
          <a:blip r:embed="rId2"/>
          <a:srcRect t="7778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97018"/>
            <a:ext cx="8534400" cy="5410200"/>
          </a:xfrm>
        </p:spPr>
        <p:txBody>
          <a:bodyPr>
            <a:normAutofit/>
          </a:bodyPr>
          <a:lstStyle/>
          <a:p>
            <a:pPr marL="0" indent="0" algn="l" rtl="0" eaLnBrk="1" hangingPunct="1">
              <a:lnSpc>
                <a:spcPct val="80000"/>
              </a:lnSpc>
              <a:buNone/>
            </a:pPr>
            <a:endParaRPr lang="en-US" sz="30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sz="3600" b="1" u="sng" dirty="0" smtClean="0">
                <a:solidFill>
                  <a:srgbClr val="C00000"/>
                </a:solidFill>
              </a:rPr>
              <a:t> Ovaries</a:t>
            </a:r>
            <a:endParaRPr lang="en-US" sz="3600" b="1" u="sng" dirty="0">
              <a:solidFill>
                <a:srgbClr val="C00000"/>
              </a:solidFill>
            </a:endParaRPr>
          </a:p>
          <a:p>
            <a:pPr marL="514350" indent="-514350" algn="just" rtl="0" eaLnBrk="1" hangingPunct="1">
              <a:lnSpc>
                <a:spcPct val="80000"/>
              </a:lnSpc>
              <a:buFont typeface="+mj-lt"/>
              <a:buAutoNum type="arabicParenR"/>
            </a:pPr>
            <a:r>
              <a:rPr lang="en-US" sz="3000" dirty="0" smtClean="0"/>
              <a:t>Production </a:t>
            </a:r>
            <a:r>
              <a:rPr lang="en-US" sz="3000" dirty="0" smtClean="0"/>
              <a:t>of ova (oo</a:t>
            </a:r>
            <a:r>
              <a:rPr lang="en-US" sz="3000" b="1" dirty="0" smtClean="0"/>
              <a:t>genesis</a:t>
            </a:r>
            <a:r>
              <a:rPr lang="en-US" sz="3000" dirty="0" smtClean="0"/>
              <a:t>).</a:t>
            </a:r>
          </a:p>
          <a:p>
            <a:pPr marL="514350" indent="-514350" algn="just" rtl="0" eaLnBrk="1" hangingPunct="1">
              <a:lnSpc>
                <a:spcPct val="80000"/>
              </a:lnSpc>
              <a:buFont typeface="+mj-lt"/>
              <a:buAutoNum type="arabicParenR"/>
            </a:pPr>
            <a:r>
              <a:rPr lang="en-US" sz="3000" dirty="0" smtClean="0"/>
              <a:t>Secretion </a:t>
            </a:r>
            <a:r>
              <a:rPr lang="en-US" sz="3000" dirty="0" smtClean="0"/>
              <a:t>of estrogen &amp; </a:t>
            </a:r>
            <a:r>
              <a:rPr lang="en-US" sz="3000" dirty="0" smtClean="0"/>
              <a:t>progesterone (steroido</a:t>
            </a:r>
            <a:r>
              <a:rPr lang="en-US" sz="3000" b="1" dirty="0" smtClean="0"/>
              <a:t>genesis</a:t>
            </a:r>
            <a:r>
              <a:rPr lang="en-US" sz="3000" dirty="0" smtClean="0"/>
              <a:t>).</a:t>
            </a:r>
            <a:endParaRPr lang="en-US" sz="3000" dirty="0"/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US" sz="5100" b="1" dirty="0" smtClean="0"/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sz="3600" b="1" u="sng" dirty="0" smtClean="0">
                <a:solidFill>
                  <a:srgbClr val="C00000"/>
                </a:solidFill>
              </a:rPr>
              <a:t> Oviducts </a:t>
            </a:r>
            <a:r>
              <a:rPr lang="en-US" sz="3600" b="1" u="sng" dirty="0" smtClean="0">
                <a:solidFill>
                  <a:srgbClr val="C00000"/>
                </a:solidFill>
              </a:rPr>
              <a:t>(uterine or Fallopian </a:t>
            </a:r>
            <a:r>
              <a:rPr lang="en-US" sz="3600" b="1" u="sng" dirty="0" smtClean="0">
                <a:solidFill>
                  <a:srgbClr val="C00000"/>
                </a:solidFill>
              </a:rPr>
              <a:t>tubes)</a:t>
            </a:r>
          </a:p>
          <a:p>
            <a:pPr algn="just" rtl="0"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US" sz="3000" dirty="0" smtClean="0"/>
              <a:t> Pick </a:t>
            </a:r>
            <a:r>
              <a:rPr lang="en-US" sz="3000" dirty="0" smtClean="0"/>
              <a:t>up ova on ovulation, Serve as </a:t>
            </a:r>
            <a:r>
              <a:rPr lang="en-US" sz="3000" dirty="0" smtClean="0"/>
              <a:t>a site </a:t>
            </a:r>
            <a:r>
              <a:rPr lang="en-US" sz="3000" dirty="0" smtClean="0"/>
              <a:t>for </a:t>
            </a:r>
            <a:r>
              <a:rPr lang="en-US" sz="3000" dirty="0" smtClean="0"/>
              <a:t>fertilization.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381000"/>
            <a:ext cx="7620000" cy="93821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171CFB"/>
                </a:solidFill>
                <a:effectLst/>
                <a:uLnTx/>
                <a:uFillTx/>
                <a:latin typeface="Cambria"/>
                <a:ea typeface="+mj-ea"/>
                <a:cs typeface="+mj-cs"/>
              </a:rPr>
              <a:t>Functional structure of female reproductive system</a:t>
            </a:r>
            <a:endParaRPr kumimoji="0" lang="en-US" b="1" i="0" u="none" strike="noStrike" kern="1200" cap="none" spc="-100" normalizeH="0" baseline="0" noProof="0" dirty="0">
              <a:ln>
                <a:noFill/>
              </a:ln>
              <a:solidFill>
                <a:srgbClr val="171CFB"/>
              </a:solidFill>
              <a:effectLst/>
              <a:uLnTx/>
              <a:uFillTx/>
              <a:latin typeface="Cambr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0665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5135563"/>
          </a:xfrm>
        </p:spPr>
        <p:txBody>
          <a:bodyPr>
            <a:normAutofit fontScale="92500" lnSpcReduction="20000"/>
          </a:bodyPr>
          <a:lstStyle/>
          <a:p>
            <a:pPr lvl="0" algn="l" rtl="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sz="4700" b="1" u="sng" dirty="0" smtClean="0">
                <a:solidFill>
                  <a:srgbClr val="C00000"/>
                </a:solidFill>
              </a:rPr>
              <a:t> Uterus</a:t>
            </a:r>
          </a:p>
          <a:p>
            <a:pPr marL="457200" lvl="0" indent="-457200" algn="just" rtl="0">
              <a:lnSpc>
                <a:spcPct val="130000"/>
              </a:lnSpc>
              <a:buFont typeface="+mj-lt"/>
              <a:buAutoNum type="arabicParenR"/>
            </a:pPr>
            <a:r>
              <a:rPr lang="en-US" sz="2800" dirty="0" smtClean="0">
                <a:solidFill>
                  <a:prstClr val="black"/>
                </a:solidFill>
              </a:rPr>
              <a:t>Responsible </a:t>
            </a:r>
            <a:r>
              <a:rPr lang="en-US" sz="2800" dirty="0">
                <a:solidFill>
                  <a:prstClr val="black"/>
                </a:solidFill>
              </a:rPr>
              <a:t>for maintenance of fetus during </a:t>
            </a:r>
            <a:r>
              <a:rPr lang="en-US" sz="2800" dirty="0" smtClean="0">
                <a:solidFill>
                  <a:prstClr val="black"/>
                </a:solidFill>
              </a:rPr>
              <a:t>development.</a:t>
            </a:r>
          </a:p>
          <a:p>
            <a:pPr marL="457200" lvl="0" indent="-457200" algn="just" rtl="0">
              <a:lnSpc>
                <a:spcPct val="130000"/>
              </a:lnSpc>
              <a:buFont typeface="+mj-lt"/>
              <a:buAutoNum type="arabicParenR"/>
            </a:pPr>
            <a:r>
              <a:rPr lang="en-US" sz="2800" dirty="0" smtClean="0">
                <a:solidFill>
                  <a:prstClr val="black"/>
                </a:solidFill>
              </a:rPr>
              <a:t>Responsible </a:t>
            </a:r>
            <a:r>
              <a:rPr lang="en-US" sz="2800" dirty="0">
                <a:solidFill>
                  <a:prstClr val="black"/>
                </a:solidFill>
              </a:rPr>
              <a:t>for expelling fetus at end of </a:t>
            </a:r>
            <a:r>
              <a:rPr lang="en-US" sz="2800" dirty="0" smtClean="0">
                <a:solidFill>
                  <a:prstClr val="black"/>
                </a:solidFill>
              </a:rPr>
              <a:t>pregnancy.</a:t>
            </a:r>
          </a:p>
          <a:p>
            <a:pPr marL="457200" lvl="0" indent="-457200" algn="just" rtl="0">
              <a:lnSpc>
                <a:spcPct val="130000"/>
              </a:lnSpc>
              <a:buFont typeface="+mj-lt"/>
              <a:buAutoNum type="arabicParenR"/>
            </a:pPr>
            <a:r>
              <a:rPr lang="en-US" sz="2800" dirty="0" smtClean="0">
                <a:solidFill>
                  <a:prstClr val="black"/>
                </a:solidFill>
              </a:rPr>
              <a:t>The </a:t>
            </a:r>
            <a:r>
              <a:rPr lang="en-US" sz="2800" dirty="0">
                <a:solidFill>
                  <a:prstClr val="black"/>
                </a:solidFill>
              </a:rPr>
              <a:t>lower portion of the uterus is the </a:t>
            </a:r>
            <a:r>
              <a:rPr lang="en-US" sz="2800" b="1" dirty="0">
                <a:solidFill>
                  <a:srgbClr val="C00000"/>
                </a:solidFill>
              </a:rPr>
              <a:t>cervix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(projects in the vagina and </a:t>
            </a:r>
            <a:r>
              <a:rPr lang="en-US" sz="2800" dirty="0" smtClean="0">
                <a:solidFill>
                  <a:prstClr val="black"/>
                </a:solidFill>
              </a:rPr>
              <a:t>contains </a:t>
            </a:r>
            <a:r>
              <a:rPr lang="en-US" sz="2800" dirty="0">
                <a:solidFill>
                  <a:prstClr val="black"/>
                </a:solidFill>
              </a:rPr>
              <a:t>single, small </a:t>
            </a:r>
            <a:r>
              <a:rPr lang="en-US" sz="2800" dirty="0" smtClean="0">
                <a:solidFill>
                  <a:prstClr val="black"/>
                </a:solidFill>
              </a:rPr>
              <a:t>opening (the </a:t>
            </a:r>
            <a:r>
              <a:rPr lang="en-US" sz="2800" b="1" dirty="0" smtClean="0">
                <a:solidFill>
                  <a:srgbClr val="C00000"/>
                </a:solidFill>
              </a:rPr>
              <a:t>cervical canal):</a:t>
            </a:r>
          </a:p>
          <a:p>
            <a:pPr lvl="0" algn="just" rtl="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</a:rPr>
              <a:t>Serves as pathway for sperm through the uterus to the site of fertilization</a:t>
            </a:r>
          </a:p>
          <a:p>
            <a:pPr lvl="0" algn="just" rtl="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</a:rPr>
              <a:t>Serves </a:t>
            </a:r>
            <a:r>
              <a:rPr lang="en-US" sz="2800" dirty="0">
                <a:solidFill>
                  <a:prstClr val="black"/>
                </a:solidFill>
              </a:rPr>
              <a:t>as passageway for delivery of baby from uterus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152400"/>
            <a:ext cx="7620000" cy="93821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171CFB"/>
                </a:solidFill>
                <a:effectLst/>
                <a:uLnTx/>
                <a:uFillTx/>
                <a:latin typeface="Cambria"/>
                <a:ea typeface="+mj-ea"/>
                <a:cs typeface="+mj-cs"/>
              </a:rPr>
              <a:t>Functional structure of female reproductive system</a:t>
            </a:r>
            <a:endParaRPr kumimoji="0" lang="en-US" b="1" i="0" u="none" strike="noStrike" kern="1200" cap="none" spc="-100" normalizeH="0" baseline="0" noProof="0" dirty="0">
              <a:ln>
                <a:noFill/>
              </a:ln>
              <a:solidFill>
                <a:srgbClr val="171CFB"/>
              </a:solidFill>
              <a:effectLst/>
              <a:uLnTx/>
              <a:uFillTx/>
              <a:latin typeface="Cambr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001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249903"/>
            <a:ext cx="8496300" cy="5614982"/>
          </a:xfrm>
        </p:spPr>
        <p:txBody>
          <a:bodyPr>
            <a:normAutofit fontScale="77500" lnSpcReduction="20000"/>
          </a:bodyPr>
          <a:lstStyle/>
          <a:p>
            <a:pPr marL="571500" lvl="2" indent="-571500" algn="just" rtl="0" eaLnBrk="1" hangingPunct="1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3800" b="1" u="sng" dirty="0" smtClean="0">
                <a:solidFill>
                  <a:srgbClr val="C00000"/>
                </a:solidFill>
              </a:rPr>
              <a:t>Vagina</a:t>
            </a:r>
          </a:p>
          <a:p>
            <a:pPr marL="457200" lvl="2" indent="-457200" algn="just" rtl="0" eaLnBrk="1" hangingPunct="1">
              <a:lnSpc>
                <a:spcPct val="110000"/>
              </a:lnSpc>
            </a:pPr>
            <a:r>
              <a:rPr lang="en-US" sz="3100" dirty="0" smtClean="0"/>
              <a:t>Connects </a:t>
            </a:r>
            <a:r>
              <a:rPr lang="en-US" sz="3100" dirty="0"/>
              <a:t>uterus to external </a:t>
            </a:r>
            <a:r>
              <a:rPr lang="en-US" sz="3100" dirty="0" smtClean="0"/>
              <a:t>environment </a:t>
            </a:r>
            <a:endParaRPr lang="en-US" sz="3100" b="1" dirty="0" smtClean="0"/>
          </a:p>
          <a:p>
            <a:pPr marL="457200" lvl="2" indent="-457200" algn="just" rtl="0" eaLnBrk="1" hangingPunct="1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3800" b="1" dirty="0" smtClean="0">
                <a:solidFill>
                  <a:srgbClr val="C00000"/>
                </a:solidFill>
              </a:rPr>
              <a:t> </a:t>
            </a:r>
            <a:r>
              <a:rPr lang="en-US" sz="3800" b="1" u="sng" dirty="0" smtClean="0">
                <a:solidFill>
                  <a:srgbClr val="C00000"/>
                </a:solidFill>
              </a:rPr>
              <a:t>Vaginal opening</a:t>
            </a:r>
          </a:p>
          <a:p>
            <a:pPr marL="457200" lvl="2" indent="-457200" algn="just" rtl="0" eaLnBrk="1" hangingPunct="1">
              <a:lnSpc>
                <a:spcPct val="110000"/>
              </a:lnSpc>
            </a:pPr>
            <a:r>
              <a:rPr lang="en-US" sz="3100" dirty="0" smtClean="0"/>
              <a:t>Located </a:t>
            </a:r>
            <a:r>
              <a:rPr lang="en-US" sz="3100" dirty="0" smtClean="0"/>
              <a:t>in perineal region between urethral opening and anal </a:t>
            </a:r>
            <a:r>
              <a:rPr lang="en-US" sz="3100" dirty="0" smtClean="0"/>
              <a:t>opening</a:t>
            </a:r>
          </a:p>
          <a:p>
            <a:pPr marL="457200" lvl="2" indent="-457200" algn="just" rtl="0" eaLnBrk="1" hangingPunct="1">
              <a:lnSpc>
                <a:spcPct val="110000"/>
              </a:lnSpc>
            </a:pPr>
            <a:r>
              <a:rPr lang="en-US" sz="3100" dirty="0" smtClean="0"/>
              <a:t>Partially </a:t>
            </a:r>
            <a:r>
              <a:rPr lang="en-US" sz="3100" dirty="0" smtClean="0"/>
              <a:t>covered by thin mucous membrane, hymen</a:t>
            </a:r>
            <a:r>
              <a:rPr lang="en-US" sz="2600" dirty="0" smtClean="0"/>
              <a:t> </a:t>
            </a:r>
            <a:endParaRPr lang="en-US" sz="2600" dirty="0" smtClean="0"/>
          </a:p>
          <a:p>
            <a:pPr marL="457200" lvl="2" indent="-457200" algn="just" rtl="0" eaLnBrk="1" hangingPunct="1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3800" b="1" dirty="0" smtClean="0">
                <a:solidFill>
                  <a:srgbClr val="C00000"/>
                </a:solidFill>
              </a:rPr>
              <a:t> </a:t>
            </a:r>
            <a:r>
              <a:rPr lang="en-US" sz="3800" b="1" u="sng" dirty="0" smtClean="0">
                <a:solidFill>
                  <a:srgbClr val="C00000"/>
                </a:solidFill>
              </a:rPr>
              <a:t>Labia </a:t>
            </a:r>
            <a:r>
              <a:rPr lang="en-US" sz="3800" b="1" u="sng" dirty="0" smtClean="0">
                <a:solidFill>
                  <a:srgbClr val="C00000"/>
                </a:solidFill>
              </a:rPr>
              <a:t>minora and labia </a:t>
            </a:r>
            <a:r>
              <a:rPr lang="en-US" sz="3800" b="1" u="sng" dirty="0" smtClean="0">
                <a:solidFill>
                  <a:srgbClr val="C00000"/>
                </a:solidFill>
              </a:rPr>
              <a:t>majora</a:t>
            </a:r>
          </a:p>
          <a:p>
            <a:pPr marL="457200" lvl="2" indent="-457200" algn="just" rtl="0" eaLnBrk="1" hangingPunct="1">
              <a:lnSpc>
                <a:spcPct val="110000"/>
              </a:lnSpc>
            </a:pPr>
            <a:r>
              <a:rPr lang="en-US" sz="3100" dirty="0" smtClean="0"/>
              <a:t>Skin </a:t>
            </a:r>
            <a:r>
              <a:rPr lang="en-US" sz="3100" dirty="0" smtClean="0"/>
              <a:t>folds that surround vaginal and urethral </a:t>
            </a:r>
            <a:r>
              <a:rPr lang="en-US" sz="3100" dirty="0" smtClean="0"/>
              <a:t>openings</a:t>
            </a:r>
          </a:p>
          <a:p>
            <a:pPr marL="457200" lvl="2" indent="-457200" algn="just" rtl="0" eaLnBrk="1" hangingPunct="1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3800" b="1" dirty="0" smtClean="0">
                <a:solidFill>
                  <a:srgbClr val="C00000"/>
                </a:solidFill>
              </a:rPr>
              <a:t> </a:t>
            </a:r>
            <a:r>
              <a:rPr lang="en-US" sz="3800" b="1" u="sng" dirty="0" smtClean="0">
                <a:solidFill>
                  <a:srgbClr val="C00000"/>
                </a:solidFill>
              </a:rPr>
              <a:t>Clitoris</a:t>
            </a:r>
            <a:endParaRPr lang="en-US" sz="3800" b="1" u="sng" dirty="0">
              <a:solidFill>
                <a:srgbClr val="C00000"/>
              </a:solidFill>
            </a:endParaRPr>
          </a:p>
          <a:p>
            <a:pPr marL="457200" lvl="2" indent="-457200" algn="just" rtl="0" eaLnBrk="1" hangingPunct="1">
              <a:lnSpc>
                <a:spcPct val="110000"/>
              </a:lnSpc>
            </a:pPr>
            <a:r>
              <a:rPr lang="en-US" sz="3100" dirty="0" smtClean="0"/>
              <a:t>Small </a:t>
            </a:r>
            <a:r>
              <a:rPr lang="en-US" sz="3100" dirty="0" smtClean="0"/>
              <a:t>erotic structure located at anterior end of folds of labia minora</a:t>
            </a:r>
          </a:p>
          <a:p>
            <a:pPr marL="457200" lvl="4" indent="-457200" algn="just" rtl="0" eaLnBrk="1" hangingPunct="1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en-US" sz="3800" b="1" dirty="0" smtClean="0">
                <a:solidFill>
                  <a:srgbClr val="C00000"/>
                </a:solidFill>
              </a:rPr>
              <a:t> </a:t>
            </a:r>
            <a:r>
              <a:rPr lang="en-US" sz="3800" b="1" u="sng" dirty="0" smtClean="0">
                <a:solidFill>
                  <a:srgbClr val="C00000"/>
                </a:solidFill>
              </a:rPr>
              <a:t>Vulva</a:t>
            </a:r>
          </a:p>
          <a:p>
            <a:pPr marL="457200" lvl="4" indent="-457200" algn="just" rtl="0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100" dirty="0" smtClean="0"/>
              <a:t>Collective </a:t>
            </a:r>
            <a:r>
              <a:rPr lang="en-US" sz="3100" dirty="0" smtClean="0"/>
              <a:t>term for female external genitalia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152400"/>
            <a:ext cx="7620000" cy="93821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171CFB"/>
                </a:solidFill>
                <a:effectLst/>
                <a:uLnTx/>
                <a:uFillTx/>
                <a:latin typeface="Cambria"/>
                <a:ea typeface="+mj-ea"/>
                <a:cs typeface="+mj-cs"/>
              </a:rPr>
              <a:t>Functional structure of female reproductive system</a:t>
            </a:r>
            <a:endParaRPr kumimoji="0" lang="en-US" sz="4000" b="1" i="0" u="none" strike="noStrike" kern="1200" cap="none" spc="-100" normalizeH="0" baseline="0" noProof="0" dirty="0">
              <a:ln>
                <a:noFill/>
              </a:ln>
              <a:solidFill>
                <a:srgbClr val="171CFB"/>
              </a:solidFill>
              <a:effectLst/>
              <a:uLnTx/>
              <a:uFillTx/>
              <a:latin typeface="Cambr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9705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781" y="55597"/>
            <a:ext cx="7620000" cy="785818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Female reproductive system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59394" name="AutoShape 2" descr="Image result for male reproductive system"/>
          <p:cNvSpPr>
            <a:spLocks noChangeAspect="1" noChangeArrowheads="1"/>
          </p:cNvSpPr>
          <p:nvPr/>
        </p:nvSpPr>
        <p:spPr bwMode="auto">
          <a:xfrm>
            <a:off x="8923338" y="55597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srgbClr val="292934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6"/>
          <a:stretch/>
        </p:blipFill>
        <p:spPr bwMode="auto">
          <a:xfrm>
            <a:off x="304800" y="762000"/>
            <a:ext cx="808196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4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315200" cy="990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Ovarian Function</a:t>
            </a:r>
            <a:endParaRPr lang="en-US" sz="6000" b="1" dirty="0">
              <a:ln w="12700">
                <a:solidFill>
                  <a:srgbClr val="CC99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381000" y="1752600"/>
            <a:ext cx="9220200" cy="5105400"/>
          </a:xfrm>
        </p:spPr>
        <p:txBody>
          <a:bodyPr>
            <a:noAutofit/>
          </a:bodyPr>
          <a:lstStyle/>
          <a:p>
            <a:pPr marL="1428750" lvl="2" indent="-514350" algn="just">
              <a:buFont typeface="+mj-lt"/>
              <a:buAutoNum type="arabicParenR"/>
            </a:pPr>
            <a:r>
              <a:rPr lang="en-US" sz="3200" dirty="0" smtClean="0"/>
              <a:t>Production of ova (Oo</a:t>
            </a:r>
            <a:r>
              <a:rPr lang="en-US" sz="3200" b="1" u="sng" dirty="0" smtClean="0"/>
              <a:t>genesis</a:t>
            </a:r>
            <a:r>
              <a:rPr lang="en-US" sz="3200" dirty="0" smtClean="0"/>
              <a:t>). </a:t>
            </a:r>
          </a:p>
          <a:p>
            <a:pPr marL="1428750" lvl="2" indent="-514350" algn="just">
              <a:buFont typeface="+mj-lt"/>
              <a:buAutoNum type="arabicParenR"/>
            </a:pPr>
            <a:r>
              <a:rPr lang="en-US" sz="3200" dirty="0" smtClean="0"/>
              <a:t>Production of sex hormones as estrogen &amp; progesterone (steroido</a:t>
            </a:r>
            <a:r>
              <a:rPr lang="en-US" sz="3200" b="1" u="sng" dirty="0" smtClean="0"/>
              <a:t>genesis</a:t>
            </a:r>
            <a:r>
              <a:rPr lang="en-US" sz="3200" b="1" dirty="0" smtClean="0"/>
              <a:t>)</a:t>
            </a:r>
            <a:r>
              <a:rPr lang="en-US" sz="3200" dirty="0" smtClean="0"/>
              <a:t>.</a:t>
            </a:r>
          </a:p>
          <a:p>
            <a:pPr marL="1428750" lvl="2" indent="-514350" algn="just">
              <a:buFont typeface="+mj-lt"/>
              <a:buAutoNum type="arabicParenR"/>
            </a:pPr>
            <a:endParaRPr lang="en-US" sz="3200" dirty="0" smtClean="0"/>
          </a:p>
          <a:p>
            <a:pPr marL="1428750" lvl="2" indent="-514350" algn="just">
              <a:buFont typeface="Wingdings" pitchFamily="2" charset="2"/>
              <a:buChar char="q"/>
            </a:pPr>
            <a:r>
              <a:rPr lang="en-US" sz="2800" dirty="0" smtClean="0"/>
              <a:t>Ovaries in young female at menarche contain </a:t>
            </a:r>
            <a:r>
              <a:rPr lang="en-US" sz="2800" b="1" u="sng" dirty="0" smtClean="0"/>
              <a:t>400.000</a:t>
            </a:r>
            <a:r>
              <a:rPr lang="en-US" sz="2800" dirty="0" smtClean="0"/>
              <a:t> follicles. During reproductive period, only </a:t>
            </a:r>
            <a:r>
              <a:rPr lang="en-US" sz="2800" dirty="0" smtClean="0"/>
              <a:t>less than </a:t>
            </a:r>
            <a:r>
              <a:rPr lang="en-US" sz="2800" b="1" u="sng" dirty="0" smtClean="0"/>
              <a:t>500</a:t>
            </a:r>
            <a:r>
              <a:rPr lang="en-US" sz="2800" dirty="0" smtClean="0"/>
              <a:t> follicles will complete their maturation to release ova and the others become </a:t>
            </a:r>
            <a:r>
              <a:rPr lang="en-US" sz="2800" dirty="0" err="1" smtClean="0"/>
              <a:t>atretic</a:t>
            </a:r>
            <a:r>
              <a:rPr lang="en-US" sz="2800" dirty="0" smtClean="0"/>
              <a:t>.</a:t>
            </a:r>
          </a:p>
          <a:p>
            <a:pPr lvl="0" algn="just">
              <a:lnSpc>
                <a:spcPct val="150000"/>
              </a:lnSpc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594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3400"/>
          </a:xfrm>
        </p:spPr>
        <p:txBody>
          <a:bodyPr>
            <a:noAutofit/>
          </a:bodyPr>
          <a:lstStyle/>
          <a:p>
            <a:r>
              <a:rPr lang="en-US" sz="4000" b="1" u="sng" dirty="0">
                <a:solidFill>
                  <a:srgbClr val="C00000"/>
                </a:solidFill>
                <a:ea typeface="+mn-ea"/>
                <a:cs typeface="+mn-cs"/>
              </a:rPr>
              <a:t>Oogenesis</a:t>
            </a:r>
            <a:endParaRPr lang="en-US" sz="4000" b="1" u="sng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5344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77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pt61C6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ppt61C6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1497</Words>
  <Application>Microsoft Office PowerPoint</Application>
  <PresentationFormat>On-screen Show (4:3)</PresentationFormat>
  <Paragraphs>181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Office Theme</vt:lpstr>
      <vt:lpstr>1_Office Theme</vt:lpstr>
      <vt:lpstr>2_Office Theme</vt:lpstr>
      <vt:lpstr>Adjacency</vt:lpstr>
      <vt:lpstr>1_Adjacency</vt:lpstr>
      <vt:lpstr>ppt61C6.tmp</vt:lpstr>
      <vt:lpstr>1_ppt61C6.tmp</vt:lpstr>
      <vt:lpstr>2_Adjacency</vt:lpstr>
      <vt:lpstr>3_Adjacency</vt:lpstr>
      <vt:lpstr>4_Adjacency</vt:lpstr>
      <vt:lpstr>3_Office Theme</vt:lpstr>
      <vt:lpstr>FEMALE REPRODUCTIVE SYSTEM</vt:lpstr>
      <vt:lpstr>Lecture Objectives</vt:lpstr>
      <vt:lpstr>Female reproductive system</vt:lpstr>
      <vt:lpstr>PowerPoint Presentation</vt:lpstr>
      <vt:lpstr>PowerPoint Presentation</vt:lpstr>
      <vt:lpstr>PowerPoint Presentation</vt:lpstr>
      <vt:lpstr>Female reproductive system</vt:lpstr>
      <vt:lpstr>Ovarian Function</vt:lpstr>
      <vt:lpstr>Oogenesis</vt:lpstr>
      <vt:lpstr>PowerPoint Presentation</vt:lpstr>
      <vt:lpstr>The Menstrual Cycle</vt:lpstr>
      <vt:lpstr>PowerPoint Presentation</vt:lpstr>
      <vt:lpstr> </vt:lpstr>
      <vt:lpstr>OVARIAN CYCLE</vt:lpstr>
      <vt:lpstr>Selection &amp; Maturation  of one follicle to become antral follicle (= dominant or 2ry)</vt:lpstr>
      <vt:lpstr>OVARIAN CYCLE</vt:lpstr>
      <vt:lpstr>OVARIAN CYCLE</vt:lpstr>
      <vt:lpstr>OVARIAN CYCLE</vt:lpstr>
      <vt:lpstr>OVARIAN CYCLE</vt:lpstr>
      <vt:lpstr>OVARIAN CYCLE</vt:lpstr>
      <vt:lpstr>PowerPoint Presentation</vt:lpstr>
      <vt:lpstr>PowerPoint Presentation</vt:lpstr>
      <vt:lpstr>Indicators of Ovulation</vt:lpstr>
      <vt:lpstr>FAILURE OF OVULATION  (=Anovulatory Cycles)</vt:lpstr>
      <vt:lpstr>Uterine Cycle</vt:lpstr>
      <vt:lpstr>PowerPoint Presentation</vt:lpstr>
      <vt:lpstr> UTERINE CYCLE (= ENDOMETRIAL CYCLE)  </vt:lpstr>
      <vt:lpstr>PowerPoint Presentation</vt:lpstr>
      <vt:lpstr>The Uterine Wall</vt:lpstr>
      <vt:lpstr> UTERINE CYCLE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Hani Mohammed</cp:lastModifiedBy>
  <cp:revision>134</cp:revision>
  <dcterms:created xsi:type="dcterms:W3CDTF">2013-09-23T09:45:07Z</dcterms:created>
  <dcterms:modified xsi:type="dcterms:W3CDTF">2016-03-27T09:06:23Z</dcterms:modified>
</cp:coreProperties>
</file>